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Default Extension="jpeg" ContentType="image/jpeg"/>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47"/>
  </p:notesMasterIdLst>
  <p:handoutMasterIdLst>
    <p:handoutMasterId r:id="rId48"/>
  </p:handoutMasterIdLst>
  <p:sldIdLst>
    <p:sldId id="318" r:id="rId2"/>
    <p:sldId id="256" r:id="rId3"/>
    <p:sldId id="310" r:id="rId4"/>
    <p:sldId id="272" r:id="rId5"/>
    <p:sldId id="259" r:id="rId6"/>
    <p:sldId id="273" r:id="rId7"/>
    <p:sldId id="261" r:id="rId8"/>
    <p:sldId id="274" r:id="rId9"/>
    <p:sldId id="275" r:id="rId10"/>
    <p:sldId id="276" r:id="rId11"/>
    <p:sldId id="277" r:id="rId12"/>
    <p:sldId id="282" r:id="rId13"/>
    <p:sldId id="280" r:id="rId14"/>
    <p:sldId id="263" r:id="rId15"/>
    <p:sldId id="284" r:id="rId16"/>
    <p:sldId id="286" r:id="rId17"/>
    <p:sldId id="287" r:id="rId18"/>
    <p:sldId id="288" r:id="rId19"/>
    <p:sldId id="289" r:id="rId20"/>
    <p:sldId id="290" r:id="rId21"/>
    <p:sldId id="291" r:id="rId22"/>
    <p:sldId id="283" r:id="rId23"/>
    <p:sldId id="292" r:id="rId24"/>
    <p:sldId id="264" r:id="rId25"/>
    <p:sldId id="294" r:id="rId26"/>
    <p:sldId id="299" r:id="rId27"/>
    <p:sldId id="295" r:id="rId28"/>
    <p:sldId id="297" r:id="rId29"/>
    <p:sldId id="298" r:id="rId30"/>
    <p:sldId id="300" r:id="rId31"/>
    <p:sldId id="301" r:id="rId32"/>
    <p:sldId id="296" r:id="rId33"/>
    <p:sldId id="303" r:id="rId34"/>
    <p:sldId id="307" r:id="rId35"/>
    <p:sldId id="308" r:id="rId36"/>
    <p:sldId id="305" r:id="rId37"/>
    <p:sldId id="317" r:id="rId38"/>
    <p:sldId id="306" r:id="rId39"/>
    <p:sldId id="267" r:id="rId40"/>
    <p:sldId id="270" r:id="rId41"/>
    <p:sldId id="269" r:id="rId42"/>
    <p:sldId id="312" r:id="rId43"/>
    <p:sldId id="314" r:id="rId44"/>
    <p:sldId id="315" r:id="rId45"/>
    <p:sldId id="316" r:id="rId46"/>
  </p:sldIdLst>
  <p:sldSz cx="9144000" cy="6858000" type="screen4x3"/>
  <p:notesSz cx="6858000" cy="9313863"/>
  <p:defaultTextStyle>
    <a:defPPr>
      <a:defRPr lang="en-US"/>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r" defTabSz="914400" rtl="1" eaLnBrk="1" latinLnBrk="0" hangingPunct="1">
      <a:defRPr kern="1200">
        <a:solidFill>
          <a:schemeClr val="tx1"/>
        </a:solidFill>
        <a:latin typeface="Arial" pitchFamily="34" charset="0"/>
        <a:ea typeface="+mn-ea"/>
        <a:cs typeface="Arial" pitchFamily="34" charset="0"/>
      </a:defRPr>
    </a:lvl6pPr>
    <a:lvl7pPr marL="2743200" algn="r" defTabSz="914400" rtl="1" eaLnBrk="1" latinLnBrk="0" hangingPunct="1">
      <a:defRPr kern="1200">
        <a:solidFill>
          <a:schemeClr val="tx1"/>
        </a:solidFill>
        <a:latin typeface="Arial" pitchFamily="34" charset="0"/>
        <a:ea typeface="+mn-ea"/>
        <a:cs typeface="Arial" pitchFamily="34" charset="0"/>
      </a:defRPr>
    </a:lvl7pPr>
    <a:lvl8pPr marL="3200400" algn="r" defTabSz="914400" rtl="1" eaLnBrk="1" latinLnBrk="0" hangingPunct="1">
      <a:defRPr kern="1200">
        <a:solidFill>
          <a:schemeClr val="tx1"/>
        </a:solidFill>
        <a:latin typeface="Arial" pitchFamily="34" charset="0"/>
        <a:ea typeface="+mn-ea"/>
        <a:cs typeface="Arial" pitchFamily="34" charset="0"/>
      </a:defRPr>
    </a:lvl8pPr>
    <a:lvl9pPr marL="3657600" algn="r" defTabSz="914400" rtl="1" eaLnBrk="1" latinLnBrk="0" hangingPunct="1">
      <a:defRPr kern="1200">
        <a:solidFill>
          <a:schemeClr val="tx1"/>
        </a:solidFill>
        <a:latin typeface="Arial"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014" autoAdjust="0"/>
    <p:restoredTop sz="94843" autoAdjust="0"/>
  </p:normalViewPr>
  <p:slideViewPr>
    <p:cSldViewPr>
      <p:cViewPr>
        <p:scale>
          <a:sx n="100" d="100"/>
          <a:sy n="100" d="100"/>
        </p:scale>
        <p:origin x="-336" y="792"/>
      </p:cViewPr>
      <p:guideLst>
        <p:guide orient="horz" pos="2160"/>
        <p:guide pos="2880"/>
      </p:guideLst>
    </p:cSldViewPr>
  </p:slideViewPr>
  <p:outlineViewPr>
    <p:cViewPr>
      <p:scale>
        <a:sx n="33" d="100"/>
        <a:sy n="33" d="100"/>
      </p:scale>
      <p:origin x="66"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5138"/>
          </a:xfrm>
          <a:prstGeom prst="rect">
            <a:avLst/>
          </a:prstGeom>
        </p:spPr>
        <p:txBody>
          <a:bodyPr vert="horz" lIns="91440" tIns="45720" rIns="91440" bIns="45720" rtlCol="0"/>
          <a:lstStyle>
            <a:lvl1pPr algn="l">
              <a:defRPr sz="1200">
                <a:latin typeface="Arial" charset="0"/>
                <a:cs typeface="Arial" charset="0"/>
              </a:defRPr>
            </a:lvl1pPr>
          </a:lstStyle>
          <a:p>
            <a:pPr>
              <a:defRPr/>
            </a:pPr>
            <a:endParaRPr lang="en-US"/>
          </a:p>
        </p:txBody>
      </p:sp>
      <p:sp>
        <p:nvSpPr>
          <p:cNvPr id="3" name="Date Placeholder 2"/>
          <p:cNvSpPr>
            <a:spLocks noGrp="1"/>
          </p:cNvSpPr>
          <p:nvPr>
            <p:ph type="dt" sz="quarter" idx="1"/>
          </p:nvPr>
        </p:nvSpPr>
        <p:spPr>
          <a:xfrm>
            <a:off x="3884613" y="0"/>
            <a:ext cx="2971800" cy="465138"/>
          </a:xfrm>
          <a:prstGeom prst="rect">
            <a:avLst/>
          </a:prstGeom>
        </p:spPr>
        <p:txBody>
          <a:bodyPr vert="horz" lIns="91440" tIns="45720" rIns="91440" bIns="45720" rtlCol="0"/>
          <a:lstStyle>
            <a:lvl1pPr algn="r">
              <a:defRPr sz="1200" smtClean="0">
                <a:latin typeface="Arial" charset="0"/>
                <a:cs typeface="Arial" charset="0"/>
              </a:defRPr>
            </a:lvl1pPr>
          </a:lstStyle>
          <a:p>
            <a:pPr>
              <a:defRPr/>
            </a:pPr>
            <a:fld id="{117C0E54-BD37-490F-AE5C-C2693C4999CD}" type="datetimeFigureOut">
              <a:rPr lang="en-US"/>
              <a:pPr>
                <a:defRPr/>
              </a:pPr>
              <a:t>3/17/2013</a:t>
            </a:fld>
            <a:endParaRPr lang="en-US"/>
          </a:p>
        </p:txBody>
      </p:sp>
      <p:sp>
        <p:nvSpPr>
          <p:cNvPr id="4" name="Footer Placeholder 3"/>
          <p:cNvSpPr>
            <a:spLocks noGrp="1"/>
          </p:cNvSpPr>
          <p:nvPr>
            <p:ph type="ftr" sz="quarter" idx="2"/>
          </p:nvPr>
        </p:nvSpPr>
        <p:spPr>
          <a:xfrm>
            <a:off x="0" y="8847138"/>
            <a:ext cx="2971800" cy="465137"/>
          </a:xfrm>
          <a:prstGeom prst="rect">
            <a:avLst/>
          </a:prstGeom>
        </p:spPr>
        <p:txBody>
          <a:bodyPr vert="horz" lIns="91440" tIns="45720" rIns="91440" bIns="45720" rtlCol="0" anchor="b"/>
          <a:lstStyle>
            <a:lvl1pPr algn="l">
              <a:defRPr sz="1200">
                <a:latin typeface="Arial" charset="0"/>
                <a:cs typeface="Arial" charset="0"/>
              </a:defRPr>
            </a:lvl1pPr>
          </a:lstStyle>
          <a:p>
            <a:pPr>
              <a:defRPr/>
            </a:pPr>
            <a:endParaRPr lang="en-US"/>
          </a:p>
        </p:txBody>
      </p:sp>
      <p:sp>
        <p:nvSpPr>
          <p:cNvPr id="5" name="Slide Number Placeholder 4"/>
          <p:cNvSpPr>
            <a:spLocks noGrp="1"/>
          </p:cNvSpPr>
          <p:nvPr>
            <p:ph type="sldNum" sz="quarter" idx="3"/>
          </p:nvPr>
        </p:nvSpPr>
        <p:spPr>
          <a:xfrm>
            <a:off x="3884613" y="8847138"/>
            <a:ext cx="2971800" cy="465137"/>
          </a:xfrm>
          <a:prstGeom prst="rect">
            <a:avLst/>
          </a:prstGeom>
        </p:spPr>
        <p:txBody>
          <a:bodyPr vert="horz" lIns="91440" tIns="45720" rIns="91440" bIns="45720" rtlCol="0" anchor="b"/>
          <a:lstStyle>
            <a:lvl1pPr algn="r">
              <a:defRPr sz="1200" smtClean="0">
                <a:latin typeface="Arial" charset="0"/>
                <a:cs typeface="Arial" charset="0"/>
              </a:defRPr>
            </a:lvl1pPr>
          </a:lstStyle>
          <a:p>
            <a:pPr>
              <a:defRPr/>
            </a:pPr>
            <a:fld id="{40F107E1-5A4F-4682-89BE-1BE92EFE43A2}"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5138"/>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65138"/>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FF4CF6A6-FC77-4631-B41E-D688B5F518B4}" type="datetimeFigureOut">
              <a:rPr lang="en-US"/>
              <a:pPr>
                <a:defRPr/>
              </a:pPr>
              <a:t>3/17/2013</a:t>
            </a:fld>
            <a:endParaRPr lang="en-US"/>
          </a:p>
        </p:txBody>
      </p:sp>
      <p:sp>
        <p:nvSpPr>
          <p:cNvPr id="4" name="Slide Image Placeholder 3"/>
          <p:cNvSpPr>
            <a:spLocks noGrp="1" noRot="1" noChangeAspect="1"/>
          </p:cNvSpPr>
          <p:nvPr>
            <p:ph type="sldImg" idx="2"/>
          </p:nvPr>
        </p:nvSpPr>
        <p:spPr>
          <a:xfrm>
            <a:off x="1101725" y="698500"/>
            <a:ext cx="4654550" cy="34925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424363"/>
            <a:ext cx="5486400" cy="41910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847138"/>
            <a:ext cx="2971800" cy="465137"/>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847138"/>
            <a:ext cx="2971800" cy="465137"/>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8FF73C63-2F27-4E8B-9821-EC05C72F25CB}"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noFill/>
          <a:ln>
            <a:solidFill>
              <a:srgbClr val="000000"/>
            </a:solidFill>
            <a:miter lim="800000"/>
            <a:headEnd/>
            <a:tailEnd/>
          </a:ln>
        </p:spPr>
      </p:sp>
      <p:sp>
        <p:nvSpPr>
          <p:cNvPr id="5529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he-IL" smtClean="0"/>
          </a:p>
        </p:txBody>
      </p:sp>
      <p:sp>
        <p:nvSpPr>
          <p:cNvPr id="4813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6802AFF8-B34B-47BF-854B-DF28306B694F}" type="slidenum">
              <a:rPr lang="en-US"/>
              <a:pPr fontAlgn="base">
                <a:spcBef>
                  <a:spcPct val="0"/>
                </a:spcBef>
                <a:spcAft>
                  <a:spcPct val="0"/>
                </a:spcAft>
                <a:defRPr/>
              </a:pPr>
              <a:t>2</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bwMode="auto">
          <a:noFill/>
          <a:ln>
            <a:solidFill>
              <a:srgbClr val="000000"/>
            </a:solidFill>
            <a:miter lim="800000"/>
            <a:headEnd/>
            <a:tailEnd/>
          </a:ln>
        </p:spPr>
      </p:sp>
      <p:sp>
        <p:nvSpPr>
          <p:cNvPr id="6451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he-IL" smtClean="0"/>
          </a:p>
        </p:txBody>
      </p:sp>
      <p:sp>
        <p:nvSpPr>
          <p:cNvPr id="5734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F92F1092-75EE-4DBD-B2AC-49C725F70288}" type="slidenum">
              <a:rPr lang="en-US"/>
              <a:pPr fontAlgn="base">
                <a:spcBef>
                  <a:spcPct val="0"/>
                </a:spcBef>
                <a:spcAft>
                  <a:spcPct val="0"/>
                </a:spcAft>
                <a:defRPr/>
              </a:pPr>
              <a:t>12</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bwMode="auto">
          <a:noFill/>
          <a:ln>
            <a:solidFill>
              <a:srgbClr val="000000"/>
            </a:solidFill>
            <a:miter lim="800000"/>
            <a:headEnd/>
            <a:tailEnd/>
          </a:ln>
        </p:spPr>
      </p:sp>
      <p:sp>
        <p:nvSpPr>
          <p:cNvPr id="6553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he-IL" smtClean="0"/>
          </a:p>
        </p:txBody>
      </p:sp>
      <p:sp>
        <p:nvSpPr>
          <p:cNvPr id="5837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24E26A5-E8DC-4498-906D-8F7BE5D2C1E7}" type="slidenum">
              <a:rPr lang="en-US"/>
              <a:pPr fontAlgn="base">
                <a:spcBef>
                  <a:spcPct val="0"/>
                </a:spcBef>
                <a:spcAft>
                  <a:spcPct val="0"/>
                </a:spcAft>
                <a:defRPr/>
              </a:pPr>
              <a:t>13</a:t>
            </a:fld>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bwMode="auto">
          <a:noFill/>
          <a:ln>
            <a:solidFill>
              <a:srgbClr val="000000"/>
            </a:solidFill>
            <a:miter lim="800000"/>
            <a:headEnd/>
            <a:tailEnd/>
          </a:ln>
        </p:spPr>
      </p:sp>
      <p:sp>
        <p:nvSpPr>
          <p:cNvPr id="6656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he-IL" smtClean="0"/>
          </a:p>
        </p:txBody>
      </p:sp>
      <p:sp>
        <p:nvSpPr>
          <p:cNvPr id="5939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F2A64887-8A35-49B7-BC89-A93B58167B1A}" type="slidenum">
              <a:rPr lang="en-US"/>
              <a:pPr fontAlgn="base">
                <a:spcBef>
                  <a:spcPct val="0"/>
                </a:spcBef>
                <a:spcAft>
                  <a:spcPct val="0"/>
                </a:spcAft>
                <a:defRPr/>
              </a:pPr>
              <a:t>14</a:t>
            </a:fld>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bwMode="auto">
          <a:noFill/>
          <a:ln>
            <a:solidFill>
              <a:srgbClr val="000000"/>
            </a:solidFill>
            <a:miter lim="800000"/>
            <a:headEnd/>
            <a:tailEnd/>
          </a:ln>
        </p:spPr>
      </p:sp>
      <p:sp>
        <p:nvSpPr>
          <p:cNvPr id="6758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b="1" smtClean="0"/>
              <a:t>Hand C</a:t>
            </a:r>
            <a:r>
              <a:rPr lang="en-US" smtClean="0"/>
              <a:t> </a:t>
            </a:r>
            <a:r>
              <a:rPr lang="en-US" smtClean="0">
                <a:sym typeface="Symbol" pitchFamily="18" charset="2"/>
              </a:rPr>
              <a:t></a:t>
            </a:r>
            <a:r>
              <a:rPr lang="en-US" smtClean="0"/>
              <a:t>KJ62</a:t>
            </a:r>
            <a:br>
              <a:rPr lang="en-US" smtClean="0"/>
            </a:br>
            <a:r>
              <a:rPr lang="en-US" smtClean="0"/>
              <a:t>  </a:t>
            </a:r>
            <a:r>
              <a:rPr lang="en-US" smtClean="0">
                <a:sym typeface="Symbol" pitchFamily="18" charset="2"/>
              </a:rPr>
              <a:t></a:t>
            </a:r>
            <a:r>
              <a:rPr lang="en-US" smtClean="0"/>
              <a:t>62</a:t>
            </a:r>
            <a:br>
              <a:rPr lang="en-US" smtClean="0"/>
            </a:br>
            <a:r>
              <a:rPr lang="en-US" smtClean="0"/>
              <a:t>  </a:t>
            </a:r>
            <a:r>
              <a:rPr lang="en-US" smtClean="0">
                <a:sym typeface="Symbol" pitchFamily="18" charset="2"/>
              </a:rPr>
              <a:t></a:t>
            </a:r>
            <a:r>
              <a:rPr lang="en-US" smtClean="0"/>
              <a:t>A732</a:t>
            </a:r>
            <a:br>
              <a:rPr lang="en-US" smtClean="0"/>
            </a:br>
            <a:r>
              <a:rPr lang="en-US" smtClean="0"/>
              <a:t>  </a:t>
            </a:r>
            <a:r>
              <a:rPr lang="en-US" smtClean="0">
                <a:sym typeface="Symbol" pitchFamily="18" charset="2"/>
              </a:rPr>
              <a:t></a:t>
            </a:r>
            <a:r>
              <a:rPr lang="en-US" smtClean="0"/>
              <a:t>832</a:t>
            </a:r>
          </a:p>
          <a:p>
            <a:pPr eaLnBrk="1" hangingPunct="1">
              <a:spcBef>
                <a:spcPct val="0"/>
              </a:spcBef>
            </a:pPr>
            <a:r>
              <a:rPr lang="en-US" smtClean="0"/>
              <a:t>   </a:t>
            </a:r>
            <a:r>
              <a:rPr lang="en-US" u="sng" smtClean="0"/>
              <a:t>S</a:t>
            </a:r>
            <a:r>
              <a:rPr lang="en-US" smtClean="0"/>
              <a:t>   </a:t>
            </a:r>
            <a:r>
              <a:rPr lang="en-US" u="sng" smtClean="0"/>
              <a:t>W</a:t>
            </a:r>
            <a:r>
              <a:rPr lang="en-US" smtClean="0"/>
              <a:t>   </a:t>
            </a:r>
            <a:r>
              <a:rPr lang="en-US" u="sng" smtClean="0"/>
              <a:t>N</a:t>
            </a:r>
            <a:r>
              <a:rPr lang="en-US" smtClean="0"/>
              <a:t>   </a:t>
            </a:r>
            <a:r>
              <a:rPr lang="en-US" u="sng" smtClean="0"/>
              <a:t>E</a:t>
            </a:r>
            <a:br>
              <a:rPr lang="en-US" u="sng" smtClean="0"/>
            </a:br>
            <a:r>
              <a:rPr lang="en-US" smtClean="0"/>
              <a:t>                1</a:t>
            </a:r>
            <a:r>
              <a:rPr lang="en-US" smtClean="0">
                <a:sym typeface="Symbol" pitchFamily="18" charset="2"/>
              </a:rPr>
              <a:t></a:t>
            </a:r>
            <a:r>
              <a:rPr lang="en-US" smtClean="0"/>
              <a:t>	X</a:t>
            </a:r>
            <a:br>
              <a:rPr lang="en-US" smtClean="0"/>
            </a:br>
            <a:r>
              <a:rPr lang="en-US" smtClean="0"/>
              <a:t>  2</a:t>
            </a:r>
            <a:r>
              <a:rPr lang="en-US" smtClean="0">
                <a:sym typeface="Symbol" pitchFamily="18" charset="2"/>
              </a:rPr>
              <a:t></a:t>
            </a:r>
            <a:r>
              <a:rPr lang="en-US" smtClean="0"/>
              <a:t> 3</a:t>
            </a:r>
            <a:r>
              <a:rPr lang="en-US" smtClean="0">
                <a:sym typeface="Symbol" pitchFamily="18" charset="2"/>
              </a:rPr>
              <a:t></a:t>
            </a:r>
            <a:r>
              <a:rPr lang="en-US" smtClean="0"/>
              <a:t>  P	P</a:t>
            </a:r>
            <a:br>
              <a:rPr lang="en-US" smtClean="0"/>
            </a:br>
            <a:r>
              <a:rPr lang="en-US" smtClean="0"/>
              <a:t>  ??</a:t>
            </a:r>
          </a:p>
          <a:p>
            <a:pPr eaLnBrk="1" hangingPunct="1">
              <a:spcBef>
                <a:spcPct val="0"/>
              </a:spcBef>
            </a:pPr>
            <a:endParaRPr lang="en-US" smtClean="0"/>
          </a:p>
          <a:p>
            <a:pPr eaLnBrk="1" hangingPunct="1">
              <a:spcBef>
                <a:spcPct val="0"/>
              </a:spcBef>
            </a:pPr>
            <a:r>
              <a:rPr lang="en-US" smtClean="0">
                <a:sym typeface="Symbol" pitchFamily="18" charset="2"/>
              </a:rPr>
              <a:t></a:t>
            </a:r>
            <a:r>
              <a:rPr lang="en-US" smtClean="0"/>
              <a:t>Q1063</a:t>
            </a:r>
            <a:br>
              <a:rPr lang="en-US" smtClean="0"/>
            </a:br>
            <a:r>
              <a:rPr lang="en-US" smtClean="0"/>
              <a:t>  </a:t>
            </a:r>
            <a:r>
              <a:rPr lang="en-US" smtClean="0">
                <a:sym typeface="Symbol" pitchFamily="18" charset="2"/>
              </a:rPr>
              <a:t></a:t>
            </a:r>
            <a:r>
              <a:rPr lang="en-US" smtClean="0"/>
              <a:t>6</a:t>
            </a:r>
            <a:br>
              <a:rPr lang="en-US" smtClean="0"/>
            </a:br>
            <a:r>
              <a:rPr lang="en-US" smtClean="0"/>
              <a:t>  </a:t>
            </a:r>
            <a:r>
              <a:rPr lang="en-US" smtClean="0">
                <a:sym typeface="Symbol" pitchFamily="18" charset="2"/>
              </a:rPr>
              <a:t></a:t>
            </a:r>
            <a:r>
              <a:rPr lang="en-US" smtClean="0"/>
              <a:t>A109732</a:t>
            </a:r>
            <a:br>
              <a:rPr lang="en-US" smtClean="0"/>
            </a:br>
            <a:r>
              <a:rPr lang="en-US" smtClean="0"/>
              <a:t>  </a:t>
            </a:r>
            <a:r>
              <a:rPr lang="en-US" smtClean="0">
                <a:sym typeface="Symbol" pitchFamily="18" charset="2"/>
              </a:rPr>
              <a:t></a:t>
            </a:r>
            <a:r>
              <a:rPr lang="en-US" smtClean="0"/>
              <a:t>32</a:t>
            </a:r>
          </a:p>
          <a:p>
            <a:pPr eaLnBrk="1" hangingPunct="1">
              <a:spcBef>
                <a:spcPct val="0"/>
              </a:spcBef>
            </a:pPr>
            <a:endParaRPr lang="en-US" smtClean="0"/>
          </a:p>
        </p:txBody>
      </p:sp>
      <p:sp>
        <p:nvSpPr>
          <p:cNvPr id="6042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4128D4A-8F83-4819-A82B-96EEDB608CC9}" type="slidenum">
              <a:rPr lang="en-US"/>
              <a:pPr fontAlgn="base">
                <a:spcBef>
                  <a:spcPct val="0"/>
                </a:spcBef>
                <a:spcAft>
                  <a:spcPct val="0"/>
                </a:spcAft>
                <a:defRPr/>
              </a:pPr>
              <a:t>15</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bwMode="auto">
          <a:noFill/>
          <a:ln>
            <a:solidFill>
              <a:srgbClr val="000000"/>
            </a:solidFill>
            <a:miter lim="800000"/>
            <a:headEnd/>
            <a:tailEnd/>
          </a:ln>
        </p:spPr>
      </p:sp>
      <p:sp>
        <p:nvSpPr>
          <p:cNvPr id="6861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b="1" smtClean="0"/>
              <a:t>Hand C</a:t>
            </a:r>
            <a:r>
              <a:rPr lang="en-US" smtClean="0"/>
              <a:t> </a:t>
            </a:r>
            <a:r>
              <a:rPr lang="en-US" smtClean="0">
                <a:sym typeface="Symbol" pitchFamily="18" charset="2"/>
              </a:rPr>
              <a:t></a:t>
            </a:r>
            <a:r>
              <a:rPr lang="en-US" smtClean="0"/>
              <a:t>KJ62</a:t>
            </a:r>
            <a:br>
              <a:rPr lang="en-US" smtClean="0"/>
            </a:br>
            <a:r>
              <a:rPr lang="en-US" smtClean="0"/>
              <a:t>  </a:t>
            </a:r>
            <a:r>
              <a:rPr lang="en-US" smtClean="0">
                <a:sym typeface="Symbol" pitchFamily="18" charset="2"/>
              </a:rPr>
              <a:t></a:t>
            </a:r>
            <a:r>
              <a:rPr lang="en-US" smtClean="0"/>
              <a:t>62</a:t>
            </a:r>
            <a:br>
              <a:rPr lang="en-US" smtClean="0"/>
            </a:br>
            <a:r>
              <a:rPr lang="en-US" smtClean="0"/>
              <a:t>  </a:t>
            </a:r>
            <a:r>
              <a:rPr lang="en-US" smtClean="0">
                <a:sym typeface="Symbol" pitchFamily="18" charset="2"/>
              </a:rPr>
              <a:t></a:t>
            </a:r>
            <a:r>
              <a:rPr lang="en-US" smtClean="0"/>
              <a:t>A732</a:t>
            </a:r>
            <a:br>
              <a:rPr lang="en-US" smtClean="0"/>
            </a:br>
            <a:r>
              <a:rPr lang="en-US" smtClean="0"/>
              <a:t>  </a:t>
            </a:r>
            <a:r>
              <a:rPr lang="en-US" smtClean="0">
                <a:sym typeface="Symbol" pitchFamily="18" charset="2"/>
              </a:rPr>
              <a:t></a:t>
            </a:r>
            <a:r>
              <a:rPr lang="en-US" smtClean="0"/>
              <a:t>832</a:t>
            </a:r>
          </a:p>
          <a:p>
            <a:pPr eaLnBrk="1" hangingPunct="1">
              <a:spcBef>
                <a:spcPct val="0"/>
              </a:spcBef>
            </a:pPr>
            <a:r>
              <a:rPr lang="en-US" smtClean="0"/>
              <a:t>   </a:t>
            </a:r>
            <a:r>
              <a:rPr lang="en-US" u="sng" smtClean="0"/>
              <a:t>S</a:t>
            </a:r>
            <a:r>
              <a:rPr lang="en-US" smtClean="0"/>
              <a:t>   </a:t>
            </a:r>
            <a:r>
              <a:rPr lang="en-US" u="sng" smtClean="0"/>
              <a:t>W</a:t>
            </a:r>
            <a:r>
              <a:rPr lang="en-US" smtClean="0"/>
              <a:t>   </a:t>
            </a:r>
            <a:r>
              <a:rPr lang="en-US" u="sng" smtClean="0"/>
              <a:t>N</a:t>
            </a:r>
            <a:r>
              <a:rPr lang="en-US" smtClean="0"/>
              <a:t>   </a:t>
            </a:r>
            <a:r>
              <a:rPr lang="en-US" u="sng" smtClean="0"/>
              <a:t>E</a:t>
            </a:r>
            <a:br>
              <a:rPr lang="en-US" u="sng" smtClean="0"/>
            </a:br>
            <a:r>
              <a:rPr lang="en-US" smtClean="0"/>
              <a:t>                1</a:t>
            </a:r>
            <a:r>
              <a:rPr lang="en-US" smtClean="0">
                <a:sym typeface="Symbol" pitchFamily="18" charset="2"/>
              </a:rPr>
              <a:t></a:t>
            </a:r>
            <a:r>
              <a:rPr lang="en-US" smtClean="0"/>
              <a:t>	X</a:t>
            </a:r>
            <a:br>
              <a:rPr lang="en-US" smtClean="0"/>
            </a:br>
            <a:r>
              <a:rPr lang="en-US" smtClean="0"/>
              <a:t>  2</a:t>
            </a:r>
            <a:r>
              <a:rPr lang="en-US" smtClean="0">
                <a:sym typeface="Symbol" pitchFamily="18" charset="2"/>
              </a:rPr>
              <a:t></a:t>
            </a:r>
            <a:r>
              <a:rPr lang="en-US" smtClean="0"/>
              <a:t> 3</a:t>
            </a:r>
            <a:r>
              <a:rPr lang="en-US" smtClean="0">
                <a:sym typeface="Symbol" pitchFamily="18" charset="2"/>
              </a:rPr>
              <a:t></a:t>
            </a:r>
            <a:r>
              <a:rPr lang="en-US" smtClean="0"/>
              <a:t>  P	P</a:t>
            </a:r>
            <a:br>
              <a:rPr lang="en-US" smtClean="0"/>
            </a:br>
            <a:r>
              <a:rPr lang="en-US" smtClean="0"/>
              <a:t>  ??</a:t>
            </a:r>
          </a:p>
          <a:p>
            <a:pPr eaLnBrk="1" hangingPunct="1">
              <a:spcBef>
                <a:spcPct val="0"/>
              </a:spcBef>
            </a:pPr>
            <a:endParaRPr lang="en-US" smtClean="0"/>
          </a:p>
          <a:p>
            <a:pPr eaLnBrk="1" hangingPunct="1">
              <a:spcBef>
                <a:spcPct val="0"/>
              </a:spcBef>
            </a:pPr>
            <a:r>
              <a:rPr lang="en-US" smtClean="0">
                <a:sym typeface="Symbol" pitchFamily="18" charset="2"/>
              </a:rPr>
              <a:t></a:t>
            </a:r>
            <a:r>
              <a:rPr lang="en-US" smtClean="0"/>
              <a:t>Q1063</a:t>
            </a:r>
            <a:br>
              <a:rPr lang="en-US" smtClean="0"/>
            </a:br>
            <a:r>
              <a:rPr lang="en-US" smtClean="0"/>
              <a:t>  </a:t>
            </a:r>
            <a:r>
              <a:rPr lang="en-US" smtClean="0">
                <a:sym typeface="Symbol" pitchFamily="18" charset="2"/>
              </a:rPr>
              <a:t></a:t>
            </a:r>
            <a:r>
              <a:rPr lang="en-US" smtClean="0"/>
              <a:t>6</a:t>
            </a:r>
            <a:br>
              <a:rPr lang="en-US" smtClean="0"/>
            </a:br>
            <a:r>
              <a:rPr lang="en-US" smtClean="0"/>
              <a:t>  </a:t>
            </a:r>
            <a:r>
              <a:rPr lang="en-US" smtClean="0">
                <a:sym typeface="Symbol" pitchFamily="18" charset="2"/>
              </a:rPr>
              <a:t></a:t>
            </a:r>
            <a:r>
              <a:rPr lang="en-US" smtClean="0"/>
              <a:t>A109732</a:t>
            </a:r>
            <a:br>
              <a:rPr lang="en-US" smtClean="0"/>
            </a:br>
            <a:r>
              <a:rPr lang="en-US" smtClean="0"/>
              <a:t>  </a:t>
            </a:r>
            <a:r>
              <a:rPr lang="en-US" smtClean="0">
                <a:sym typeface="Symbol" pitchFamily="18" charset="2"/>
              </a:rPr>
              <a:t></a:t>
            </a:r>
            <a:r>
              <a:rPr lang="en-US" smtClean="0"/>
              <a:t>32</a:t>
            </a:r>
          </a:p>
          <a:p>
            <a:pPr eaLnBrk="1" hangingPunct="1">
              <a:spcBef>
                <a:spcPct val="0"/>
              </a:spcBef>
            </a:pPr>
            <a:endParaRPr lang="en-US" smtClean="0"/>
          </a:p>
        </p:txBody>
      </p:sp>
      <p:sp>
        <p:nvSpPr>
          <p:cNvPr id="6144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A8EA149-4674-4959-96C6-BEFAAB22369A}" type="slidenum">
              <a:rPr lang="en-US"/>
              <a:pPr fontAlgn="base">
                <a:spcBef>
                  <a:spcPct val="0"/>
                </a:spcBef>
                <a:spcAft>
                  <a:spcPct val="0"/>
                </a:spcAft>
                <a:defRPr/>
              </a:pPr>
              <a:t>16</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p:cNvSpPr>
            <a:spLocks noGrp="1" noRot="1" noChangeAspect="1" noTextEdit="1"/>
          </p:cNvSpPr>
          <p:nvPr>
            <p:ph type="sldImg"/>
          </p:nvPr>
        </p:nvSpPr>
        <p:spPr bwMode="auto">
          <a:noFill/>
          <a:ln>
            <a:solidFill>
              <a:srgbClr val="000000"/>
            </a:solidFill>
            <a:miter lim="800000"/>
            <a:headEnd/>
            <a:tailEnd/>
          </a:ln>
        </p:spPr>
      </p:sp>
      <p:sp>
        <p:nvSpPr>
          <p:cNvPr id="6963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b="1" smtClean="0"/>
              <a:t>Hand C</a:t>
            </a:r>
            <a:r>
              <a:rPr lang="en-US" smtClean="0"/>
              <a:t> </a:t>
            </a:r>
            <a:r>
              <a:rPr lang="en-US" smtClean="0">
                <a:sym typeface="Symbol" pitchFamily="18" charset="2"/>
              </a:rPr>
              <a:t></a:t>
            </a:r>
            <a:r>
              <a:rPr lang="en-US" smtClean="0"/>
              <a:t>KJ62</a:t>
            </a:r>
            <a:br>
              <a:rPr lang="en-US" smtClean="0"/>
            </a:br>
            <a:r>
              <a:rPr lang="en-US" smtClean="0"/>
              <a:t>  </a:t>
            </a:r>
            <a:r>
              <a:rPr lang="en-US" smtClean="0">
                <a:sym typeface="Symbol" pitchFamily="18" charset="2"/>
              </a:rPr>
              <a:t></a:t>
            </a:r>
            <a:r>
              <a:rPr lang="en-US" smtClean="0"/>
              <a:t>62</a:t>
            </a:r>
            <a:br>
              <a:rPr lang="en-US" smtClean="0"/>
            </a:br>
            <a:r>
              <a:rPr lang="en-US" smtClean="0"/>
              <a:t>  </a:t>
            </a:r>
            <a:r>
              <a:rPr lang="en-US" smtClean="0">
                <a:sym typeface="Symbol" pitchFamily="18" charset="2"/>
              </a:rPr>
              <a:t></a:t>
            </a:r>
            <a:r>
              <a:rPr lang="en-US" smtClean="0"/>
              <a:t>A732</a:t>
            </a:r>
            <a:br>
              <a:rPr lang="en-US" smtClean="0"/>
            </a:br>
            <a:r>
              <a:rPr lang="en-US" smtClean="0"/>
              <a:t>  </a:t>
            </a:r>
            <a:r>
              <a:rPr lang="en-US" smtClean="0">
                <a:sym typeface="Symbol" pitchFamily="18" charset="2"/>
              </a:rPr>
              <a:t></a:t>
            </a:r>
            <a:r>
              <a:rPr lang="en-US" smtClean="0"/>
              <a:t>832</a:t>
            </a:r>
          </a:p>
          <a:p>
            <a:pPr eaLnBrk="1" hangingPunct="1">
              <a:spcBef>
                <a:spcPct val="0"/>
              </a:spcBef>
            </a:pPr>
            <a:r>
              <a:rPr lang="en-US" smtClean="0"/>
              <a:t>   </a:t>
            </a:r>
            <a:r>
              <a:rPr lang="en-US" u="sng" smtClean="0"/>
              <a:t>S</a:t>
            </a:r>
            <a:r>
              <a:rPr lang="en-US" smtClean="0"/>
              <a:t>   </a:t>
            </a:r>
            <a:r>
              <a:rPr lang="en-US" u="sng" smtClean="0"/>
              <a:t>W</a:t>
            </a:r>
            <a:r>
              <a:rPr lang="en-US" smtClean="0"/>
              <a:t>   </a:t>
            </a:r>
            <a:r>
              <a:rPr lang="en-US" u="sng" smtClean="0"/>
              <a:t>N</a:t>
            </a:r>
            <a:r>
              <a:rPr lang="en-US" smtClean="0"/>
              <a:t>   </a:t>
            </a:r>
            <a:r>
              <a:rPr lang="en-US" u="sng" smtClean="0"/>
              <a:t>E</a:t>
            </a:r>
            <a:br>
              <a:rPr lang="en-US" u="sng" smtClean="0"/>
            </a:br>
            <a:r>
              <a:rPr lang="en-US" smtClean="0"/>
              <a:t>                1</a:t>
            </a:r>
            <a:r>
              <a:rPr lang="en-US" smtClean="0">
                <a:sym typeface="Symbol" pitchFamily="18" charset="2"/>
              </a:rPr>
              <a:t></a:t>
            </a:r>
            <a:r>
              <a:rPr lang="en-US" smtClean="0"/>
              <a:t>	X</a:t>
            </a:r>
            <a:br>
              <a:rPr lang="en-US" smtClean="0"/>
            </a:br>
            <a:r>
              <a:rPr lang="en-US" smtClean="0"/>
              <a:t>  2</a:t>
            </a:r>
            <a:r>
              <a:rPr lang="en-US" smtClean="0">
                <a:sym typeface="Symbol" pitchFamily="18" charset="2"/>
              </a:rPr>
              <a:t></a:t>
            </a:r>
            <a:r>
              <a:rPr lang="en-US" smtClean="0"/>
              <a:t> 3</a:t>
            </a:r>
            <a:r>
              <a:rPr lang="en-US" smtClean="0">
                <a:sym typeface="Symbol" pitchFamily="18" charset="2"/>
              </a:rPr>
              <a:t></a:t>
            </a:r>
            <a:r>
              <a:rPr lang="en-US" smtClean="0"/>
              <a:t>  P	P</a:t>
            </a:r>
            <a:br>
              <a:rPr lang="en-US" smtClean="0"/>
            </a:br>
            <a:r>
              <a:rPr lang="en-US" smtClean="0"/>
              <a:t>  ??</a:t>
            </a:r>
          </a:p>
          <a:p>
            <a:pPr eaLnBrk="1" hangingPunct="1">
              <a:spcBef>
                <a:spcPct val="0"/>
              </a:spcBef>
            </a:pPr>
            <a:endParaRPr lang="en-US" smtClean="0"/>
          </a:p>
          <a:p>
            <a:pPr eaLnBrk="1" hangingPunct="1">
              <a:spcBef>
                <a:spcPct val="0"/>
              </a:spcBef>
            </a:pPr>
            <a:r>
              <a:rPr lang="en-US" smtClean="0">
                <a:sym typeface="Symbol" pitchFamily="18" charset="2"/>
              </a:rPr>
              <a:t></a:t>
            </a:r>
            <a:r>
              <a:rPr lang="en-US" smtClean="0"/>
              <a:t>Q1063</a:t>
            </a:r>
            <a:br>
              <a:rPr lang="en-US" smtClean="0"/>
            </a:br>
            <a:r>
              <a:rPr lang="en-US" smtClean="0"/>
              <a:t>  </a:t>
            </a:r>
            <a:r>
              <a:rPr lang="en-US" smtClean="0">
                <a:sym typeface="Symbol" pitchFamily="18" charset="2"/>
              </a:rPr>
              <a:t></a:t>
            </a:r>
            <a:r>
              <a:rPr lang="en-US" smtClean="0"/>
              <a:t>6</a:t>
            </a:r>
            <a:br>
              <a:rPr lang="en-US" smtClean="0"/>
            </a:br>
            <a:r>
              <a:rPr lang="en-US" smtClean="0"/>
              <a:t>  </a:t>
            </a:r>
            <a:r>
              <a:rPr lang="en-US" smtClean="0">
                <a:sym typeface="Symbol" pitchFamily="18" charset="2"/>
              </a:rPr>
              <a:t></a:t>
            </a:r>
            <a:r>
              <a:rPr lang="en-US" smtClean="0"/>
              <a:t>A109732</a:t>
            </a:r>
            <a:br>
              <a:rPr lang="en-US" smtClean="0"/>
            </a:br>
            <a:r>
              <a:rPr lang="en-US" smtClean="0"/>
              <a:t>  </a:t>
            </a:r>
            <a:r>
              <a:rPr lang="en-US" smtClean="0">
                <a:sym typeface="Symbol" pitchFamily="18" charset="2"/>
              </a:rPr>
              <a:t></a:t>
            </a:r>
            <a:r>
              <a:rPr lang="en-US" smtClean="0"/>
              <a:t>32</a:t>
            </a:r>
          </a:p>
          <a:p>
            <a:pPr eaLnBrk="1" hangingPunct="1">
              <a:spcBef>
                <a:spcPct val="0"/>
              </a:spcBef>
            </a:pPr>
            <a:endParaRPr lang="en-US" smtClean="0"/>
          </a:p>
        </p:txBody>
      </p:sp>
      <p:sp>
        <p:nvSpPr>
          <p:cNvPr id="6246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9D500A0-85E6-4DCE-9F95-6D1649732D18}" type="slidenum">
              <a:rPr lang="en-US"/>
              <a:pPr fontAlgn="base">
                <a:spcBef>
                  <a:spcPct val="0"/>
                </a:spcBef>
                <a:spcAft>
                  <a:spcPct val="0"/>
                </a:spcAft>
                <a:defRPr/>
              </a:pPr>
              <a:t>17</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p:cNvSpPr>
            <a:spLocks noGrp="1" noRot="1" noChangeAspect="1" noTextEdit="1"/>
          </p:cNvSpPr>
          <p:nvPr>
            <p:ph type="sldImg"/>
          </p:nvPr>
        </p:nvSpPr>
        <p:spPr bwMode="auto">
          <a:noFill/>
          <a:ln>
            <a:solidFill>
              <a:srgbClr val="000000"/>
            </a:solidFill>
            <a:miter lim="800000"/>
            <a:headEnd/>
            <a:tailEnd/>
          </a:ln>
        </p:spPr>
      </p:sp>
      <p:sp>
        <p:nvSpPr>
          <p:cNvPr id="7065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b="1" smtClean="0"/>
              <a:t>Hand C</a:t>
            </a:r>
            <a:r>
              <a:rPr lang="en-US" smtClean="0"/>
              <a:t> </a:t>
            </a:r>
            <a:r>
              <a:rPr lang="en-US" smtClean="0">
                <a:sym typeface="Symbol" pitchFamily="18" charset="2"/>
              </a:rPr>
              <a:t></a:t>
            </a:r>
            <a:r>
              <a:rPr lang="en-US" smtClean="0"/>
              <a:t>KJ62</a:t>
            </a:r>
            <a:br>
              <a:rPr lang="en-US" smtClean="0"/>
            </a:br>
            <a:r>
              <a:rPr lang="en-US" smtClean="0"/>
              <a:t>  </a:t>
            </a:r>
            <a:r>
              <a:rPr lang="en-US" smtClean="0">
                <a:sym typeface="Symbol" pitchFamily="18" charset="2"/>
              </a:rPr>
              <a:t></a:t>
            </a:r>
            <a:r>
              <a:rPr lang="en-US" smtClean="0"/>
              <a:t>62</a:t>
            </a:r>
            <a:br>
              <a:rPr lang="en-US" smtClean="0"/>
            </a:br>
            <a:r>
              <a:rPr lang="en-US" smtClean="0"/>
              <a:t>  </a:t>
            </a:r>
            <a:r>
              <a:rPr lang="en-US" smtClean="0">
                <a:sym typeface="Symbol" pitchFamily="18" charset="2"/>
              </a:rPr>
              <a:t></a:t>
            </a:r>
            <a:r>
              <a:rPr lang="en-US" smtClean="0"/>
              <a:t>A732</a:t>
            </a:r>
            <a:br>
              <a:rPr lang="en-US" smtClean="0"/>
            </a:br>
            <a:r>
              <a:rPr lang="en-US" smtClean="0"/>
              <a:t>  </a:t>
            </a:r>
            <a:r>
              <a:rPr lang="en-US" smtClean="0">
                <a:sym typeface="Symbol" pitchFamily="18" charset="2"/>
              </a:rPr>
              <a:t></a:t>
            </a:r>
            <a:r>
              <a:rPr lang="en-US" smtClean="0"/>
              <a:t>832</a:t>
            </a:r>
          </a:p>
          <a:p>
            <a:pPr eaLnBrk="1" hangingPunct="1">
              <a:spcBef>
                <a:spcPct val="0"/>
              </a:spcBef>
            </a:pPr>
            <a:r>
              <a:rPr lang="en-US" smtClean="0"/>
              <a:t>   </a:t>
            </a:r>
            <a:r>
              <a:rPr lang="en-US" u="sng" smtClean="0"/>
              <a:t>S</a:t>
            </a:r>
            <a:r>
              <a:rPr lang="en-US" smtClean="0"/>
              <a:t>   </a:t>
            </a:r>
            <a:r>
              <a:rPr lang="en-US" u="sng" smtClean="0"/>
              <a:t>W</a:t>
            </a:r>
            <a:r>
              <a:rPr lang="en-US" smtClean="0"/>
              <a:t>   </a:t>
            </a:r>
            <a:r>
              <a:rPr lang="en-US" u="sng" smtClean="0"/>
              <a:t>N</a:t>
            </a:r>
            <a:r>
              <a:rPr lang="en-US" smtClean="0"/>
              <a:t>   </a:t>
            </a:r>
            <a:r>
              <a:rPr lang="en-US" u="sng" smtClean="0"/>
              <a:t>E</a:t>
            </a:r>
            <a:br>
              <a:rPr lang="en-US" u="sng" smtClean="0"/>
            </a:br>
            <a:r>
              <a:rPr lang="en-US" smtClean="0"/>
              <a:t>                1</a:t>
            </a:r>
            <a:r>
              <a:rPr lang="en-US" smtClean="0">
                <a:sym typeface="Symbol" pitchFamily="18" charset="2"/>
              </a:rPr>
              <a:t></a:t>
            </a:r>
            <a:r>
              <a:rPr lang="en-US" smtClean="0"/>
              <a:t>	X</a:t>
            </a:r>
            <a:br>
              <a:rPr lang="en-US" smtClean="0"/>
            </a:br>
            <a:r>
              <a:rPr lang="en-US" smtClean="0"/>
              <a:t>  2</a:t>
            </a:r>
            <a:r>
              <a:rPr lang="en-US" smtClean="0">
                <a:sym typeface="Symbol" pitchFamily="18" charset="2"/>
              </a:rPr>
              <a:t></a:t>
            </a:r>
            <a:r>
              <a:rPr lang="en-US" smtClean="0"/>
              <a:t> 3</a:t>
            </a:r>
            <a:r>
              <a:rPr lang="en-US" smtClean="0">
                <a:sym typeface="Symbol" pitchFamily="18" charset="2"/>
              </a:rPr>
              <a:t></a:t>
            </a:r>
            <a:r>
              <a:rPr lang="en-US" smtClean="0"/>
              <a:t>  P	P</a:t>
            </a:r>
            <a:br>
              <a:rPr lang="en-US" smtClean="0"/>
            </a:br>
            <a:r>
              <a:rPr lang="en-US" smtClean="0"/>
              <a:t>  ??</a:t>
            </a:r>
          </a:p>
          <a:p>
            <a:pPr eaLnBrk="1" hangingPunct="1">
              <a:spcBef>
                <a:spcPct val="0"/>
              </a:spcBef>
            </a:pPr>
            <a:endParaRPr lang="en-US" smtClean="0"/>
          </a:p>
          <a:p>
            <a:pPr eaLnBrk="1" hangingPunct="1">
              <a:spcBef>
                <a:spcPct val="0"/>
              </a:spcBef>
            </a:pPr>
            <a:r>
              <a:rPr lang="en-US" smtClean="0">
                <a:sym typeface="Symbol" pitchFamily="18" charset="2"/>
              </a:rPr>
              <a:t></a:t>
            </a:r>
            <a:r>
              <a:rPr lang="en-US" smtClean="0"/>
              <a:t>Q1063</a:t>
            </a:r>
            <a:br>
              <a:rPr lang="en-US" smtClean="0"/>
            </a:br>
            <a:r>
              <a:rPr lang="en-US" smtClean="0"/>
              <a:t>  </a:t>
            </a:r>
            <a:r>
              <a:rPr lang="en-US" smtClean="0">
                <a:sym typeface="Symbol" pitchFamily="18" charset="2"/>
              </a:rPr>
              <a:t></a:t>
            </a:r>
            <a:r>
              <a:rPr lang="en-US" smtClean="0"/>
              <a:t>6</a:t>
            </a:r>
            <a:br>
              <a:rPr lang="en-US" smtClean="0"/>
            </a:br>
            <a:r>
              <a:rPr lang="en-US" smtClean="0"/>
              <a:t>  </a:t>
            </a:r>
            <a:r>
              <a:rPr lang="en-US" smtClean="0">
                <a:sym typeface="Symbol" pitchFamily="18" charset="2"/>
              </a:rPr>
              <a:t></a:t>
            </a:r>
            <a:r>
              <a:rPr lang="en-US" smtClean="0"/>
              <a:t>A109732</a:t>
            </a:r>
            <a:br>
              <a:rPr lang="en-US" smtClean="0"/>
            </a:br>
            <a:r>
              <a:rPr lang="en-US" smtClean="0"/>
              <a:t>  </a:t>
            </a:r>
            <a:r>
              <a:rPr lang="en-US" smtClean="0">
                <a:sym typeface="Symbol" pitchFamily="18" charset="2"/>
              </a:rPr>
              <a:t></a:t>
            </a:r>
            <a:r>
              <a:rPr lang="en-US" smtClean="0"/>
              <a:t>32</a:t>
            </a:r>
          </a:p>
          <a:p>
            <a:pPr eaLnBrk="1" hangingPunct="1">
              <a:spcBef>
                <a:spcPct val="0"/>
              </a:spcBef>
            </a:pPr>
            <a:endParaRPr lang="en-US" smtClean="0"/>
          </a:p>
        </p:txBody>
      </p:sp>
      <p:sp>
        <p:nvSpPr>
          <p:cNvPr id="6349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E81FA01A-8E33-4B70-A64D-B39FE4257B76}" type="slidenum">
              <a:rPr lang="en-US"/>
              <a:pPr fontAlgn="base">
                <a:spcBef>
                  <a:spcPct val="0"/>
                </a:spcBef>
                <a:spcAft>
                  <a:spcPct val="0"/>
                </a:spcAft>
                <a:defRPr/>
              </a:pPr>
              <a:t>18</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p:cNvSpPr>
            <a:spLocks noGrp="1" noRot="1" noChangeAspect="1" noTextEdit="1"/>
          </p:cNvSpPr>
          <p:nvPr>
            <p:ph type="sldImg"/>
          </p:nvPr>
        </p:nvSpPr>
        <p:spPr bwMode="auto">
          <a:noFill/>
          <a:ln>
            <a:solidFill>
              <a:srgbClr val="000000"/>
            </a:solidFill>
            <a:miter lim="800000"/>
            <a:headEnd/>
            <a:tailEnd/>
          </a:ln>
        </p:spPr>
      </p:sp>
      <p:sp>
        <p:nvSpPr>
          <p:cNvPr id="7168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b="1" smtClean="0"/>
              <a:t>Hand C</a:t>
            </a:r>
            <a:r>
              <a:rPr lang="en-US" smtClean="0"/>
              <a:t> </a:t>
            </a:r>
            <a:r>
              <a:rPr lang="en-US" smtClean="0">
                <a:sym typeface="Symbol" pitchFamily="18" charset="2"/>
              </a:rPr>
              <a:t></a:t>
            </a:r>
            <a:r>
              <a:rPr lang="en-US" smtClean="0"/>
              <a:t>KJ62</a:t>
            </a:r>
            <a:br>
              <a:rPr lang="en-US" smtClean="0"/>
            </a:br>
            <a:r>
              <a:rPr lang="en-US" smtClean="0"/>
              <a:t>  </a:t>
            </a:r>
            <a:r>
              <a:rPr lang="en-US" smtClean="0">
                <a:sym typeface="Symbol" pitchFamily="18" charset="2"/>
              </a:rPr>
              <a:t></a:t>
            </a:r>
            <a:r>
              <a:rPr lang="en-US" smtClean="0"/>
              <a:t>62</a:t>
            </a:r>
            <a:br>
              <a:rPr lang="en-US" smtClean="0"/>
            </a:br>
            <a:r>
              <a:rPr lang="en-US" smtClean="0"/>
              <a:t>  </a:t>
            </a:r>
            <a:r>
              <a:rPr lang="en-US" smtClean="0">
                <a:sym typeface="Symbol" pitchFamily="18" charset="2"/>
              </a:rPr>
              <a:t></a:t>
            </a:r>
            <a:r>
              <a:rPr lang="en-US" smtClean="0"/>
              <a:t>A732</a:t>
            </a:r>
            <a:br>
              <a:rPr lang="en-US" smtClean="0"/>
            </a:br>
            <a:r>
              <a:rPr lang="en-US" smtClean="0"/>
              <a:t>  </a:t>
            </a:r>
            <a:r>
              <a:rPr lang="en-US" smtClean="0">
                <a:sym typeface="Symbol" pitchFamily="18" charset="2"/>
              </a:rPr>
              <a:t></a:t>
            </a:r>
            <a:r>
              <a:rPr lang="en-US" smtClean="0"/>
              <a:t>832</a:t>
            </a:r>
          </a:p>
          <a:p>
            <a:pPr eaLnBrk="1" hangingPunct="1">
              <a:spcBef>
                <a:spcPct val="0"/>
              </a:spcBef>
            </a:pPr>
            <a:r>
              <a:rPr lang="en-US" smtClean="0"/>
              <a:t>   </a:t>
            </a:r>
            <a:r>
              <a:rPr lang="en-US" u="sng" smtClean="0"/>
              <a:t>S</a:t>
            </a:r>
            <a:r>
              <a:rPr lang="en-US" smtClean="0"/>
              <a:t>   </a:t>
            </a:r>
            <a:r>
              <a:rPr lang="en-US" u="sng" smtClean="0"/>
              <a:t>W</a:t>
            </a:r>
            <a:r>
              <a:rPr lang="en-US" smtClean="0"/>
              <a:t>   </a:t>
            </a:r>
            <a:r>
              <a:rPr lang="en-US" u="sng" smtClean="0"/>
              <a:t>N</a:t>
            </a:r>
            <a:r>
              <a:rPr lang="en-US" smtClean="0"/>
              <a:t>   </a:t>
            </a:r>
            <a:r>
              <a:rPr lang="en-US" u="sng" smtClean="0"/>
              <a:t>E</a:t>
            </a:r>
            <a:br>
              <a:rPr lang="en-US" u="sng" smtClean="0"/>
            </a:br>
            <a:r>
              <a:rPr lang="en-US" smtClean="0"/>
              <a:t>                1</a:t>
            </a:r>
            <a:r>
              <a:rPr lang="en-US" smtClean="0">
                <a:sym typeface="Symbol" pitchFamily="18" charset="2"/>
              </a:rPr>
              <a:t></a:t>
            </a:r>
            <a:r>
              <a:rPr lang="en-US" smtClean="0"/>
              <a:t>	X</a:t>
            </a:r>
            <a:br>
              <a:rPr lang="en-US" smtClean="0"/>
            </a:br>
            <a:r>
              <a:rPr lang="en-US" smtClean="0"/>
              <a:t>  2</a:t>
            </a:r>
            <a:r>
              <a:rPr lang="en-US" smtClean="0">
                <a:sym typeface="Symbol" pitchFamily="18" charset="2"/>
              </a:rPr>
              <a:t></a:t>
            </a:r>
            <a:r>
              <a:rPr lang="en-US" smtClean="0"/>
              <a:t> 3</a:t>
            </a:r>
            <a:r>
              <a:rPr lang="en-US" smtClean="0">
                <a:sym typeface="Symbol" pitchFamily="18" charset="2"/>
              </a:rPr>
              <a:t></a:t>
            </a:r>
            <a:r>
              <a:rPr lang="en-US" smtClean="0"/>
              <a:t>  P	P</a:t>
            </a:r>
            <a:br>
              <a:rPr lang="en-US" smtClean="0"/>
            </a:br>
            <a:r>
              <a:rPr lang="en-US" smtClean="0"/>
              <a:t>  ??</a:t>
            </a:r>
          </a:p>
          <a:p>
            <a:pPr eaLnBrk="1" hangingPunct="1">
              <a:spcBef>
                <a:spcPct val="0"/>
              </a:spcBef>
            </a:pPr>
            <a:endParaRPr lang="en-US" smtClean="0"/>
          </a:p>
          <a:p>
            <a:pPr eaLnBrk="1" hangingPunct="1">
              <a:spcBef>
                <a:spcPct val="0"/>
              </a:spcBef>
            </a:pPr>
            <a:r>
              <a:rPr lang="en-US" smtClean="0">
                <a:sym typeface="Symbol" pitchFamily="18" charset="2"/>
              </a:rPr>
              <a:t></a:t>
            </a:r>
            <a:r>
              <a:rPr lang="en-US" smtClean="0"/>
              <a:t>Q1063</a:t>
            </a:r>
            <a:br>
              <a:rPr lang="en-US" smtClean="0"/>
            </a:br>
            <a:r>
              <a:rPr lang="en-US" smtClean="0"/>
              <a:t>  </a:t>
            </a:r>
            <a:r>
              <a:rPr lang="en-US" smtClean="0">
                <a:sym typeface="Symbol" pitchFamily="18" charset="2"/>
              </a:rPr>
              <a:t></a:t>
            </a:r>
            <a:r>
              <a:rPr lang="en-US" smtClean="0"/>
              <a:t>6</a:t>
            </a:r>
            <a:br>
              <a:rPr lang="en-US" smtClean="0"/>
            </a:br>
            <a:r>
              <a:rPr lang="en-US" smtClean="0"/>
              <a:t>  </a:t>
            </a:r>
            <a:r>
              <a:rPr lang="en-US" smtClean="0">
                <a:sym typeface="Symbol" pitchFamily="18" charset="2"/>
              </a:rPr>
              <a:t></a:t>
            </a:r>
            <a:r>
              <a:rPr lang="en-US" smtClean="0"/>
              <a:t>A109732</a:t>
            </a:r>
            <a:br>
              <a:rPr lang="en-US" smtClean="0"/>
            </a:br>
            <a:r>
              <a:rPr lang="en-US" smtClean="0"/>
              <a:t>  </a:t>
            </a:r>
            <a:r>
              <a:rPr lang="en-US" smtClean="0">
                <a:sym typeface="Symbol" pitchFamily="18" charset="2"/>
              </a:rPr>
              <a:t></a:t>
            </a:r>
            <a:r>
              <a:rPr lang="en-US" smtClean="0"/>
              <a:t>32</a:t>
            </a:r>
          </a:p>
          <a:p>
            <a:pPr eaLnBrk="1" hangingPunct="1">
              <a:spcBef>
                <a:spcPct val="0"/>
              </a:spcBef>
            </a:pPr>
            <a:endParaRPr lang="en-US" smtClean="0"/>
          </a:p>
        </p:txBody>
      </p:sp>
      <p:sp>
        <p:nvSpPr>
          <p:cNvPr id="6451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EE528B22-1F5B-4D36-B964-D7CBE1AB040A}" type="slidenum">
              <a:rPr lang="en-US"/>
              <a:pPr fontAlgn="base">
                <a:spcBef>
                  <a:spcPct val="0"/>
                </a:spcBef>
                <a:spcAft>
                  <a:spcPct val="0"/>
                </a:spcAft>
                <a:defRPr/>
              </a:pPr>
              <a:t>19</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bwMode="auto">
          <a:noFill/>
          <a:ln>
            <a:solidFill>
              <a:srgbClr val="000000"/>
            </a:solidFill>
            <a:miter lim="800000"/>
            <a:headEnd/>
            <a:tailEnd/>
          </a:ln>
        </p:spPr>
      </p:sp>
      <p:sp>
        <p:nvSpPr>
          <p:cNvPr id="7270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b="1" smtClean="0"/>
              <a:t>Hand C</a:t>
            </a:r>
            <a:r>
              <a:rPr lang="en-US" smtClean="0"/>
              <a:t> </a:t>
            </a:r>
            <a:r>
              <a:rPr lang="en-US" smtClean="0">
                <a:sym typeface="Symbol" pitchFamily="18" charset="2"/>
              </a:rPr>
              <a:t></a:t>
            </a:r>
            <a:r>
              <a:rPr lang="en-US" smtClean="0"/>
              <a:t>KJ62</a:t>
            </a:r>
            <a:br>
              <a:rPr lang="en-US" smtClean="0"/>
            </a:br>
            <a:r>
              <a:rPr lang="en-US" smtClean="0"/>
              <a:t>  </a:t>
            </a:r>
            <a:r>
              <a:rPr lang="en-US" smtClean="0">
                <a:sym typeface="Symbol" pitchFamily="18" charset="2"/>
              </a:rPr>
              <a:t></a:t>
            </a:r>
            <a:r>
              <a:rPr lang="en-US" smtClean="0"/>
              <a:t>62</a:t>
            </a:r>
            <a:br>
              <a:rPr lang="en-US" smtClean="0"/>
            </a:br>
            <a:r>
              <a:rPr lang="en-US" smtClean="0"/>
              <a:t>  </a:t>
            </a:r>
            <a:r>
              <a:rPr lang="en-US" smtClean="0">
                <a:sym typeface="Symbol" pitchFamily="18" charset="2"/>
              </a:rPr>
              <a:t></a:t>
            </a:r>
            <a:r>
              <a:rPr lang="en-US" smtClean="0"/>
              <a:t>A732</a:t>
            </a:r>
            <a:br>
              <a:rPr lang="en-US" smtClean="0"/>
            </a:br>
            <a:r>
              <a:rPr lang="en-US" smtClean="0"/>
              <a:t>  </a:t>
            </a:r>
            <a:r>
              <a:rPr lang="en-US" smtClean="0">
                <a:sym typeface="Symbol" pitchFamily="18" charset="2"/>
              </a:rPr>
              <a:t></a:t>
            </a:r>
            <a:r>
              <a:rPr lang="en-US" smtClean="0"/>
              <a:t>832</a:t>
            </a:r>
          </a:p>
          <a:p>
            <a:pPr eaLnBrk="1" hangingPunct="1">
              <a:spcBef>
                <a:spcPct val="0"/>
              </a:spcBef>
            </a:pPr>
            <a:r>
              <a:rPr lang="en-US" smtClean="0"/>
              <a:t>   </a:t>
            </a:r>
            <a:r>
              <a:rPr lang="en-US" u="sng" smtClean="0"/>
              <a:t>S</a:t>
            </a:r>
            <a:r>
              <a:rPr lang="en-US" smtClean="0"/>
              <a:t>   </a:t>
            </a:r>
            <a:r>
              <a:rPr lang="en-US" u="sng" smtClean="0"/>
              <a:t>W</a:t>
            </a:r>
            <a:r>
              <a:rPr lang="en-US" smtClean="0"/>
              <a:t>   </a:t>
            </a:r>
            <a:r>
              <a:rPr lang="en-US" u="sng" smtClean="0"/>
              <a:t>N</a:t>
            </a:r>
            <a:r>
              <a:rPr lang="en-US" smtClean="0"/>
              <a:t>   </a:t>
            </a:r>
            <a:r>
              <a:rPr lang="en-US" u="sng" smtClean="0"/>
              <a:t>E</a:t>
            </a:r>
            <a:br>
              <a:rPr lang="en-US" u="sng" smtClean="0"/>
            </a:br>
            <a:r>
              <a:rPr lang="en-US" smtClean="0"/>
              <a:t>                1</a:t>
            </a:r>
            <a:r>
              <a:rPr lang="en-US" smtClean="0">
                <a:sym typeface="Symbol" pitchFamily="18" charset="2"/>
              </a:rPr>
              <a:t></a:t>
            </a:r>
            <a:r>
              <a:rPr lang="en-US" smtClean="0"/>
              <a:t>	X</a:t>
            </a:r>
            <a:br>
              <a:rPr lang="en-US" smtClean="0"/>
            </a:br>
            <a:r>
              <a:rPr lang="en-US" smtClean="0"/>
              <a:t>  2</a:t>
            </a:r>
            <a:r>
              <a:rPr lang="en-US" smtClean="0">
                <a:sym typeface="Symbol" pitchFamily="18" charset="2"/>
              </a:rPr>
              <a:t></a:t>
            </a:r>
            <a:r>
              <a:rPr lang="en-US" smtClean="0"/>
              <a:t> 3</a:t>
            </a:r>
            <a:r>
              <a:rPr lang="en-US" smtClean="0">
                <a:sym typeface="Symbol" pitchFamily="18" charset="2"/>
              </a:rPr>
              <a:t></a:t>
            </a:r>
            <a:r>
              <a:rPr lang="en-US" smtClean="0"/>
              <a:t>  P	P</a:t>
            </a:r>
            <a:br>
              <a:rPr lang="en-US" smtClean="0"/>
            </a:br>
            <a:r>
              <a:rPr lang="en-US" smtClean="0"/>
              <a:t>  ??</a:t>
            </a:r>
          </a:p>
          <a:p>
            <a:pPr eaLnBrk="1" hangingPunct="1">
              <a:spcBef>
                <a:spcPct val="0"/>
              </a:spcBef>
            </a:pPr>
            <a:endParaRPr lang="en-US" smtClean="0"/>
          </a:p>
          <a:p>
            <a:pPr eaLnBrk="1" hangingPunct="1">
              <a:spcBef>
                <a:spcPct val="0"/>
              </a:spcBef>
            </a:pPr>
            <a:r>
              <a:rPr lang="en-US" smtClean="0">
                <a:sym typeface="Symbol" pitchFamily="18" charset="2"/>
              </a:rPr>
              <a:t></a:t>
            </a:r>
            <a:r>
              <a:rPr lang="en-US" smtClean="0"/>
              <a:t>Q1063</a:t>
            </a:r>
            <a:br>
              <a:rPr lang="en-US" smtClean="0"/>
            </a:br>
            <a:r>
              <a:rPr lang="en-US" smtClean="0"/>
              <a:t>  </a:t>
            </a:r>
            <a:r>
              <a:rPr lang="en-US" smtClean="0">
                <a:sym typeface="Symbol" pitchFamily="18" charset="2"/>
              </a:rPr>
              <a:t></a:t>
            </a:r>
            <a:r>
              <a:rPr lang="en-US" smtClean="0"/>
              <a:t>6</a:t>
            </a:r>
            <a:br>
              <a:rPr lang="en-US" smtClean="0"/>
            </a:br>
            <a:r>
              <a:rPr lang="en-US" smtClean="0"/>
              <a:t>  </a:t>
            </a:r>
            <a:r>
              <a:rPr lang="en-US" smtClean="0">
                <a:sym typeface="Symbol" pitchFamily="18" charset="2"/>
              </a:rPr>
              <a:t></a:t>
            </a:r>
            <a:r>
              <a:rPr lang="en-US" smtClean="0"/>
              <a:t>A109732</a:t>
            </a:r>
            <a:br>
              <a:rPr lang="en-US" smtClean="0"/>
            </a:br>
            <a:r>
              <a:rPr lang="en-US" smtClean="0"/>
              <a:t>  </a:t>
            </a:r>
            <a:r>
              <a:rPr lang="en-US" smtClean="0">
                <a:sym typeface="Symbol" pitchFamily="18" charset="2"/>
              </a:rPr>
              <a:t></a:t>
            </a:r>
            <a:r>
              <a:rPr lang="en-US" smtClean="0"/>
              <a:t>32</a:t>
            </a:r>
          </a:p>
          <a:p>
            <a:pPr eaLnBrk="1" hangingPunct="1">
              <a:spcBef>
                <a:spcPct val="0"/>
              </a:spcBef>
            </a:pPr>
            <a:endParaRPr lang="en-US" smtClean="0"/>
          </a:p>
        </p:txBody>
      </p:sp>
      <p:sp>
        <p:nvSpPr>
          <p:cNvPr id="655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F135AA4-1DC3-4E74-AB6E-42D0556421B9}" type="slidenum">
              <a:rPr lang="en-US"/>
              <a:pPr fontAlgn="base">
                <a:spcBef>
                  <a:spcPct val="0"/>
                </a:spcBef>
                <a:spcAft>
                  <a:spcPct val="0"/>
                </a:spcAft>
                <a:defRPr/>
              </a:pPr>
              <a:t>20</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p:cNvSpPr>
            <a:spLocks noGrp="1" noRot="1" noChangeAspect="1" noTextEdit="1"/>
          </p:cNvSpPr>
          <p:nvPr>
            <p:ph type="sldImg"/>
          </p:nvPr>
        </p:nvSpPr>
        <p:spPr bwMode="auto">
          <a:noFill/>
          <a:ln>
            <a:solidFill>
              <a:srgbClr val="000000"/>
            </a:solidFill>
            <a:miter lim="800000"/>
            <a:headEnd/>
            <a:tailEnd/>
          </a:ln>
        </p:spPr>
      </p:sp>
      <p:sp>
        <p:nvSpPr>
          <p:cNvPr id="7373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b="1" smtClean="0"/>
              <a:t>Hand C</a:t>
            </a:r>
            <a:r>
              <a:rPr lang="en-US" smtClean="0"/>
              <a:t> </a:t>
            </a:r>
            <a:r>
              <a:rPr lang="en-US" smtClean="0">
                <a:sym typeface="Symbol" pitchFamily="18" charset="2"/>
              </a:rPr>
              <a:t></a:t>
            </a:r>
            <a:r>
              <a:rPr lang="en-US" smtClean="0"/>
              <a:t>KJ62</a:t>
            </a:r>
            <a:br>
              <a:rPr lang="en-US" smtClean="0"/>
            </a:br>
            <a:r>
              <a:rPr lang="en-US" smtClean="0"/>
              <a:t>  </a:t>
            </a:r>
            <a:r>
              <a:rPr lang="en-US" smtClean="0">
                <a:sym typeface="Symbol" pitchFamily="18" charset="2"/>
              </a:rPr>
              <a:t></a:t>
            </a:r>
            <a:r>
              <a:rPr lang="en-US" smtClean="0"/>
              <a:t>62</a:t>
            </a:r>
            <a:br>
              <a:rPr lang="en-US" smtClean="0"/>
            </a:br>
            <a:r>
              <a:rPr lang="en-US" smtClean="0"/>
              <a:t>  </a:t>
            </a:r>
            <a:r>
              <a:rPr lang="en-US" smtClean="0">
                <a:sym typeface="Symbol" pitchFamily="18" charset="2"/>
              </a:rPr>
              <a:t></a:t>
            </a:r>
            <a:r>
              <a:rPr lang="en-US" smtClean="0"/>
              <a:t>A732</a:t>
            </a:r>
            <a:br>
              <a:rPr lang="en-US" smtClean="0"/>
            </a:br>
            <a:r>
              <a:rPr lang="en-US" smtClean="0"/>
              <a:t>  </a:t>
            </a:r>
            <a:r>
              <a:rPr lang="en-US" smtClean="0">
                <a:sym typeface="Symbol" pitchFamily="18" charset="2"/>
              </a:rPr>
              <a:t></a:t>
            </a:r>
            <a:r>
              <a:rPr lang="en-US" smtClean="0"/>
              <a:t>832</a:t>
            </a:r>
          </a:p>
          <a:p>
            <a:pPr eaLnBrk="1" hangingPunct="1">
              <a:spcBef>
                <a:spcPct val="0"/>
              </a:spcBef>
            </a:pPr>
            <a:r>
              <a:rPr lang="en-US" smtClean="0"/>
              <a:t>   </a:t>
            </a:r>
            <a:r>
              <a:rPr lang="en-US" u="sng" smtClean="0"/>
              <a:t>S</a:t>
            </a:r>
            <a:r>
              <a:rPr lang="en-US" smtClean="0"/>
              <a:t>   </a:t>
            </a:r>
            <a:r>
              <a:rPr lang="en-US" u="sng" smtClean="0"/>
              <a:t>W</a:t>
            </a:r>
            <a:r>
              <a:rPr lang="en-US" smtClean="0"/>
              <a:t>   </a:t>
            </a:r>
            <a:r>
              <a:rPr lang="en-US" u="sng" smtClean="0"/>
              <a:t>N</a:t>
            </a:r>
            <a:r>
              <a:rPr lang="en-US" smtClean="0"/>
              <a:t>   </a:t>
            </a:r>
            <a:r>
              <a:rPr lang="en-US" u="sng" smtClean="0"/>
              <a:t>E</a:t>
            </a:r>
            <a:br>
              <a:rPr lang="en-US" u="sng" smtClean="0"/>
            </a:br>
            <a:r>
              <a:rPr lang="en-US" smtClean="0"/>
              <a:t>                1</a:t>
            </a:r>
            <a:r>
              <a:rPr lang="en-US" smtClean="0">
                <a:sym typeface="Symbol" pitchFamily="18" charset="2"/>
              </a:rPr>
              <a:t></a:t>
            </a:r>
            <a:r>
              <a:rPr lang="en-US" smtClean="0"/>
              <a:t>	X</a:t>
            </a:r>
            <a:br>
              <a:rPr lang="en-US" smtClean="0"/>
            </a:br>
            <a:r>
              <a:rPr lang="en-US" smtClean="0"/>
              <a:t>  2</a:t>
            </a:r>
            <a:r>
              <a:rPr lang="en-US" smtClean="0">
                <a:sym typeface="Symbol" pitchFamily="18" charset="2"/>
              </a:rPr>
              <a:t></a:t>
            </a:r>
            <a:r>
              <a:rPr lang="en-US" smtClean="0"/>
              <a:t> 3</a:t>
            </a:r>
            <a:r>
              <a:rPr lang="en-US" smtClean="0">
                <a:sym typeface="Symbol" pitchFamily="18" charset="2"/>
              </a:rPr>
              <a:t></a:t>
            </a:r>
            <a:r>
              <a:rPr lang="en-US" smtClean="0"/>
              <a:t>  P	P</a:t>
            </a:r>
            <a:br>
              <a:rPr lang="en-US" smtClean="0"/>
            </a:br>
            <a:r>
              <a:rPr lang="en-US" smtClean="0"/>
              <a:t>  ??</a:t>
            </a:r>
          </a:p>
          <a:p>
            <a:pPr eaLnBrk="1" hangingPunct="1">
              <a:spcBef>
                <a:spcPct val="0"/>
              </a:spcBef>
            </a:pPr>
            <a:endParaRPr lang="en-US" smtClean="0"/>
          </a:p>
          <a:p>
            <a:pPr eaLnBrk="1" hangingPunct="1">
              <a:spcBef>
                <a:spcPct val="0"/>
              </a:spcBef>
            </a:pPr>
            <a:r>
              <a:rPr lang="en-US" smtClean="0">
                <a:sym typeface="Symbol" pitchFamily="18" charset="2"/>
              </a:rPr>
              <a:t></a:t>
            </a:r>
            <a:r>
              <a:rPr lang="en-US" smtClean="0"/>
              <a:t>Q1063</a:t>
            </a:r>
            <a:br>
              <a:rPr lang="en-US" smtClean="0"/>
            </a:br>
            <a:r>
              <a:rPr lang="en-US" smtClean="0"/>
              <a:t>  </a:t>
            </a:r>
            <a:r>
              <a:rPr lang="en-US" smtClean="0">
                <a:sym typeface="Symbol" pitchFamily="18" charset="2"/>
              </a:rPr>
              <a:t></a:t>
            </a:r>
            <a:r>
              <a:rPr lang="en-US" smtClean="0"/>
              <a:t>6</a:t>
            </a:r>
            <a:br>
              <a:rPr lang="en-US" smtClean="0"/>
            </a:br>
            <a:r>
              <a:rPr lang="en-US" smtClean="0"/>
              <a:t>  </a:t>
            </a:r>
            <a:r>
              <a:rPr lang="en-US" smtClean="0">
                <a:sym typeface="Symbol" pitchFamily="18" charset="2"/>
              </a:rPr>
              <a:t></a:t>
            </a:r>
            <a:r>
              <a:rPr lang="en-US" smtClean="0"/>
              <a:t>A109732</a:t>
            </a:r>
            <a:br>
              <a:rPr lang="en-US" smtClean="0"/>
            </a:br>
            <a:r>
              <a:rPr lang="en-US" smtClean="0"/>
              <a:t>  </a:t>
            </a:r>
            <a:r>
              <a:rPr lang="en-US" smtClean="0">
                <a:sym typeface="Symbol" pitchFamily="18" charset="2"/>
              </a:rPr>
              <a:t></a:t>
            </a:r>
            <a:r>
              <a:rPr lang="en-US" smtClean="0"/>
              <a:t>32</a:t>
            </a:r>
          </a:p>
          <a:p>
            <a:pPr eaLnBrk="1" hangingPunct="1">
              <a:spcBef>
                <a:spcPct val="0"/>
              </a:spcBef>
            </a:pPr>
            <a:endParaRPr lang="en-US" smtClean="0"/>
          </a:p>
        </p:txBody>
      </p:sp>
      <p:sp>
        <p:nvSpPr>
          <p:cNvPr id="6656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81A7E52B-BB12-4C4E-8940-73012069CDEA}" type="slidenum">
              <a:rPr lang="en-US"/>
              <a:pPr fontAlgn="base">
                <a:spcBef>
                  <a:spcPct val="0"/>
                </a:spcBef>
                <a:spcAft>
                  <a:spcPct val="0"/>
                </a:spcAft>
                <a:defRPr/>
              </a:pPr>
              <a:t>21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bwMode="auto">
          <a:noFill/>
          <a:ln>
            <a:solidFill>
              <a:srgbClr val="000000"/>
            </a:solidFill>
            <a:miter lim="800000"/>
            <a:headEnd/>
            <a:tailEnd/>
          </a:ln>
        </p:spPr>
      </p:sp>
      <p:sp>
        <p:nvSpPr>
          <p:cNvPr id="5632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he-IL" smtClean="0"/>
          </a:p>
        </p:txBody>
      </p:sp>
      <p:sp>
        <p:nvSpPr>
          <p:cNvPr id="4915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6DDC6AB3-BE1C-413E-B316-7DF58CAAB42F}" type="slidenum">
              <a:rPr lang="en-US"/>
              <a:pPr fontAlgn="base">
                <a:spcBef>
                  <a:spcPct val="0"/>
                </a:spcBef>
                <a:spcAft>
                  <a:spcPct val="0"/>
                </a:spcAft>
                <a:defRPr/>
              </a:pPr>
              <a:t>4</a:t>
            </a:fld>
            <a:endParaRPr lang="en-US"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p:cNvSpPr>
            <a:spLocks noGrp="1" noRot="1" noChangeAspect="1" noTextEdit="1"/>
          </p:cNvSpPr>
          <p:nvPr>
            <p:ph type="sldImg"/>
          </p:nvPr>
        </p:nvSpPr>
        <p:spPr bwMode="auto">
          <a:noFill/>
          <a:ln>
            <a:solidFill>
              <a:srgbClr val="000000"/>
            </a:solidFill>
            <a:miter lim="800000"/>
            <a:headEnd/>
            <a:tailEnd/>
          </a:ln>
        </p:spPr>
      </p:sp>
      <p:sp>
        <p:nvSpPr>
          <p:cNvPr id="7475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he-IL" smtClean="0"/>
          </a:p>
        </p:txBody>
      </p:sp>
      <p:sp>
        <p:nvSpPr>
          <p:cNvPr id="6758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63709A3-EC26-4BCF-9991-9F96458E683F}" type="slidenum">
              <a:rPr lang="en-US"/>
              <a:pPr fontAlgn="base">
                <a:spcBef>
                  <a:spcPct val="0"/>
                </a:spcBef>
                <a:spcAft>
                  <a:spcPct val="0"/>
                </a:spcAft>
                <a:defRPr/>
              </a:pPr>
              <a:t>22</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Slide Image Placeholder 1"/>
          <p:cNvSpPr>
            <a:spLocks noGrp="1" noRot="1" noChangeAspect="1" noTextEdit="1"/>
          </p:cNvSpPr>
          <p:nvPr>
            <p:ph type="sldImg"/>
          </p:nvPr>
        </p:nvSpPr>
        <p:spPr bwMode="auto">
          <a:noFill/>
          <a:ln>
            <a:solidFill>
              <a:srgbClr val="000000"/>
            </a:solidFill>
            <a:miter lim="800000"/>
            <a:headEnd/>
            <a:tailEnd/>
          </a:ln>
        </p:spPr>
      </p:sp>
      <p:sp>
        <p:nvSpPr>
          <p:cNvPr id="7577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he-IL" smtClean="0"/>
          </a:p>
        </p:txBody>
      </p:sp>
      <p:sp>
        <p:nvSpPr>
          <p:cNvPr id="6861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70080B6-3BA6-4D3C-8B46-AD40E0554583}" type="slidenum">
              <a:rPr lang="en-US"/>
              <a:pPr fontAlgn="base">
                <a:spcBef>
                  <a:spcPct val="0"/>
                </a:spcBef>
                <a:spcAft>
                  <a:spcPct val="0"/>
                </a:spcAft>
                <a:defRPr/>
              </a:pPr>
              <a:t>24</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Slide Image Placeholder 1"/>
          <p:cNvSpPr>
            <a:spLocks noGrp="1" noRot="1" noChangeAspect="1" noTextEdit="1"/>
          </p:cNvSpPr>
          <p:nvPr>
            <p:ph type="sldImg"/>
          </p:nvPr>
        </p:nvSpPr>
        <p:spPr bwMode="auto">
          <a:noFill/>
          <a:ln>
            <a:solidFill>
              <a:srgbClr val="000000"/>
            </a:solidFill>
            <a:miter lim="800000"/>
            <a:headEnd/>
            <a:tailEnd/>
          </a:ln>
        </p:spPr>
      </p:sp>
      <p:sp>
        <p:nvSpPr>
          <p:cNvPr id="7680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he-IL" smtClean="0"/>
          </a:p>
        </p:txBody>
      </p:sp>
      <p:sp>
        <p:nvSpPr>
          <p:cNvPr id="6963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89FA19E5-4F0D-44AC-BB75-D703C96597A1}" type="slidenum">
              <a:rPr lang="en-US"/>
              <a:pPr fontAlgn="base">
                <a:spcBef>
                  <a:spcPct val="0"/>
                </a:spcBef>
                <a:spcAft>
                  <a:spcPct val="0"/>
                </a:spcAft>
                <a:defRPr/>
              </a:pPr>
              <a:t>30</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Slide Image Placeholder 1"/>
          <p:cNvSpPr>
            <a:spLocks noGrp="1" noRot="1" noChangeAspect="1" noTextEdit="1"/>
          </p:cNvSpPr>
          <p:nvPr>
            <p:ph type="sldImg"/>
          </p:nvPr>
        </p:nvSpPr>
        <p:spPr bwMode="auto">
          <a:noFill/>
          <a:ln>
            <a:solidFill>
              <a:srgbClr val="000000"/>
            </a:solidFill>
            <a:miter lim="800000"/>
            <a:headEnd/>
            <a:tailEnd/>
          </a:ln>
        </p:spPr>
      </p:sp>
      <p:sp>
        <p:nvSpPr>
          <p:cNvPr id="7782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he-IL" smtClean="0"/>
          </a:p>
        </p:txBody>
      </p:sp>
      <p:sp>
        <p:nvSpPr>
          <p:cNvPr id="7066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14C8BFB-6EE5-4794-B0F9-C74D6CB4A702}" type="slidenum">
              <a:rPr lang="en-US"/>
              <a:pPr fontAlgn="base">
                <a:spcBef>
                  <a:spcPct val="0"/>
                </a:spcBef>
                <a:spcAft>
                  <a:spcPct val="0"/>
                </a:spcAft>
                <a:defRPr/>
              </a:pPr>
              <a:t>32</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p:cNvSpPr>
            <a:spLocks noGrp="1" noRot="1" noChangeAspect="1" noTextEdit="1"/>
          </p:cNvSpPr>
          <p:nvPr>
            <p:ph type="sldImg"/>
          </p:nvPr>
        </p:nvSpPr>
        <p:spPr bwMode="auto">
          <a:noFill/>
          <a:ln>
            <a:solidFill>
              <a:srgbClr val="000000"/>
            </a:solidFill>
            <a:miter lim="800000"/>
            <a:headEnd/>
            <a:tailEnd/>
          </a:ln>
        </p:spPr>
      </p:sp>
      <p:sp>
        <p:nvSpPr>
          <p:cNvPr id="7885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b="1" smtClean="0"/>
              <a:t>Hand C</a:t>
            </a:r>
            <a:r>
              <a:rPr lang="en-US" smtClean="0"/>
              <a:t> </a:t>
            </a:r>
            <a:r>
              <a:rPr lang="en-US" smtClean="0">
                <a:sym typeface="Symbol" pitchFamily="18" charset="2"/>
              </a:rPr>
              <a:t></a:t>
            </a:r>
            <a:r>
              <a:rPr lang="en-US" smtClean="0"/>
              <a:t>KJ62</a:t>
            </a:r>
            <a:br>
              <a:rPr lang="en-US" smtClean="0"/>
            </a:br>
            <a:r>
              <a:rPr lang="en-US" smtClean="0"/>
              <a:t>  </a:t>
            </a:r>
            <a:r>
              <a:rPr lang="en-US" smtClean="0">
                <a:sym typeface="Symbol" pitchFamily="18" charset="2"/>
              </a:rPr>
              <a:t></a:t>
            </a:r>
            <a:r>
              <a:rPr lang="en-US" smtClean="0"/>
              <a:t>62</a:t>
            </a:r>
            <a:br>
              <a:rPr lang="en-US" smtClean="0"/>
            </a:br>
            <a:r>
              <a:rPr lang="en-US" smtClean="0"/>
              <a:t>  </a:t>
            </a:r>
            <a:r>
              <a:rPr lang="en-US" smtClean="0">
                <a:sym typeface="Symbol" pitchFamily="18" charset="2"/>
              </a:rPr>
              <a:t></a:t>
            </a:r>
            <a:r>
              <a:rPr lang="en-US" smtClean="0"/>
              <a:t>A732</a:t>
            </a:r>
            <a:br>
              <a:rPr lang="en-US" smtClean="0"/>
            </a:br>
            <a:r>
              <a:rPr lang="en-US" smtClean="0"/>
              <a:t>  </a:t>
            </a:r>
            <a:r>
              <a:rPr lang="en-US" smtClean="0">
                <a:sym typeface="Symbol" pitchFamily="18" charset="2"/>
              </a:rPr>
              <a:t></a:t>
            </a:r>
            <a:r>
              <a:rPr lang="en-US" smtClean="0"/>
              <a:t>832</a:t>
            </a:r>
          </a:p>
          <a:p>
            <a:pPr eaLnBrk="1" hangingPunct="1">
              <a:spcBef>
                <a:spcPct val="0"/>
              </a:spcBef>
            </a:pPr>
            <a:r>
              <a:rPr lang="en-US" smtClean="0"/>
              <a:t>   </a:t>
            </a:r>
            <a:r>
              <a:rPr lang="en-US" u="sng" smtClean="0"/>
              <a:t>S</a:t>
            </a:r>
            <a:r>
              <a:rPr lang="en-US" smtClean="0"/>
              <a:t>   </a:t>
            </a:r>
            <a:r>
              <a:rPr lang="en-US" u="sng" smtClean="0"/>
              <a:t>W</a:t>
            </a:r>
            <a:r>
              <a:rPr lang="en-US" smtClean="0"/>
              <a:t>   </a:t>
            </a:r>
            <a:r>
              <a:rPr lang="en-US" u="sng" smtClean="0"/>
              <a:t>N</a:t>
            </a:r>
            <a:r>
              <a:rPr lang="en-US" smtClean="0"/>
              <a:t>   </a:t>
            </a:r>
            <a:r>
              <a:rPr lang="en-US" u="sng" smtClean="0"/>
              <a:t>E</a:t>
            </a:r>
            <a:br>
              <a:rPr lang="en-US" u="sng" smtClean="0"/>
            </a:br>
            <a:r>
              <a:rPr lang="en-US" smtClean="0"/>
              <a:t>                1</a:t>
            </a:r>
            <a:r>
              <a:rPr lang="en-US" smtClean="0">
                <a:sym typeface="Symbol" pitchFamily="18" charset="2"/>
              </a:rPr>
              <a:t></a:t>
            </a:r>
            <a:r>
              <a:rPr lang="en-US" smtClean="0"/>
              <a:t>	X</a:t>
            </a:r>
            <a:br>
              <a:rPr lang="en-US" smtClean="0"/>
            </a:br>
            <a:r>
              <a:rPr lang="en-US" smtClean="0"/>
              <a:t>  2</a:t>
            </a:r>
            <a:r>
              <a:rPr lang="en-US" smtClean="0">
                <a:sym typeface="Symbol" pitchFamily="18" charset="2"/>
              </a:rPr>
              <a:t></a:t>
            </a:r>
            <a:r>
              <a:rPr lang="en-US" smtClean="0"/>
              <a:t> 3</a:t>
            </a:r>
            <a:r>
              <a:rPr lang="en-US" smtClean="0">
                <a:sym typeface="Symbol" pitchFamily="18" charset="2"/>
              </a:rPr>
              <a:t></a:t>
            </a:r>
            <a:r>
              <a:rPr lang="en-US" smtClean="0"/>
              <a:t>  P	P</a:t>
            </a:r>
            <a:br>
              <a:rPr lang="en-US" smtClean="0"/>
            </a:br>
            <a:r>
              <a:rPr lang="en-US" smtClean="0"/>
              <a:t>  ??</a:t>
            </a:r>
          </a:p>
          <a:p>
            <a:pPr eaLnBrk="1" hangingPunct="1">
              <a:spcBef>
                <a:spcPct val="0"/>
              </a:spcBef>
            </a:pPr>
            <a:endParaRPr lang="en-US" smtClean="0"/>
          </a:p>
          <a:p>
            <a:pPr eaLnBrk="1" hangingPunct="1">
              <a:spcBef>
                <a:spcPct val="0"/>
              </a:spcBef>
            </a:pPr>
            <a:r>
              <a:rPr lang="en-US" smtClean="0">
                <a:sym typeface="Symbol" pitchFamily="18" charset="2"/>
              </a:rPr>
              <a:t></a:t>
            </a:r>
            <a:r>
              <a:rPr lang="en-US" smtClean="0"/>
              <a:t>Q1063</a:t>
            </a:r>
            <a:br>
              <a:rPr lang="en-US" smtClean="0"/>
            </a:br>
            <a:r>
              <a:rPr lang="en-US" smtClean="0"/>
              <a:t>  </a:t>
            </a:r>
            <a:r>
              <a:rPr lang="en-US" smtClean="0">
                <a:sym typeface="Symbol" pitchFamily="18" charset="2"/>
              </a:rPr>
              <a:t></a:t>
            </a:r>
            <a:r>
              <a:rPr lang="en-US" smtClean="0"/>
              <a:t>6</a:t>
            </a:r>
            <a:br>
              <a:rPr lang="en-US" smtClean="0"/>
            </a:br>
            <a:r>
              <a:rPr lang="en-US" smtClean="0"/>
              <a:t>  </a:t>
            </a:r>
            <a:r>
              <a:rPr lang="en-US" smtClean="0">
                <a:sym typeface="Symbol" pitchFamily="18" charset="2"/>
              </a:rPr>
              <a:t></a:t>
            </a:r>
            <a:r>
              <a:rPr lang="en-US" smtClean="0"/>
              <a:t>A109732</a:t>
            </a:r>
            <a:br>
              <a:rPr lang="en-US" smtClean="0"/>
            </a:br>
            <a:r>
              <a:rPr lang="en-US" smtClean="0"/>
              <a:t>  </a:t>
            </a:r>
            <a:r>
              <a:rPr lang="en-US" smtClean="0">
                <a:sym typeface="Symbol" pitchFamily="18" charset="2"/>
              </a:rPr>
              <a:t></a:t>
            </a:r>
            <a:r>
              <a:rPr lang="en-US" smtClean="0"/>
              <a:t>32</a:t>
            </a:r>
          </a:p>
          <a:p>
            <a:pPr eaLnBrk="1" hangingPunct="1">
              <a:spcBef>
                <a:spcPct val="0"/>
              </a:spcBef>
            </a:pPr>
            <a:endParaRPr lang="en-US" smtClean="0"/>
          </a:p>
        </p:txBody>
      </p:sp>
      <p:sp>
        <p:nvSpPr>
          <p:cNvPr id="7168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B4BDD48-6C2C-4293-AF10-97DFD3FE3AA1}" type="slidenum">
              <a:rPr lang="en-US"/>
              <a:pPr fontAlgn="base">
                <a:spcBef>
                  <a:spcPct val="0"/>
                </a:spcBef>
                <a:spcAft>
                  <a:spcPct val="0"/>
                </a:spcAft>
                <a:defRPr/>
              </a:pPr>
              <a:t>36</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noTextEdit="1"/>
          </p:cNvSpPr>
          <p:nvPr>
            <p:ph type="sldImg"/>
          </p:nvPr>
        </p:nvSpPr>
        <p:spPr bwMode="auto">
          <a:noFill/>
          <a:ln>
            <a:solidFill>
              <a:srgbClr val="000000"/>
            </a:solidFill>
            <a:miter lim="800000"/>
            <a:headEnd/>
            <a:tailEnd/>
          </a:ln>
        </p:spPr>
      </p:sp>
      <p:sp>
        <p:nvSpPr>
          <p:cNvPr id="7987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b="1" smtClean="0"/>
              <a:t>Hand C</a:t>
            </a:r>
            <a:r>
              <a:rPr lang="en-US" smtClean="0"/>
              <a:t> </a:t>
            </a:r>
            <a:r>
              <a:rPr lang="en-US" smtClean="0">
                <a:sym typeface="Symbol" pitchFamily="18" charset="2"/>
              </a:rPr>
              <a:t></a:t>
            </a:r>
            <a:r>
              <a:rPr lang="en-US" smtClean="0"/>
              <a:t>KJ62</a:t>
            </a:r>
            <a:br>
              <a:rPr lang="en-US" smtClean="0"/>
            </a:br>
            <a:r>
              <a:rPr lang="en-US" smtClean="0"/>
              <a:t>  </a:t>
            </a:r>
            <a:r>
              <a:rPr lang="en-US" smtClean="0">
                <a:sym typeface="Symbol" pitchFamily="18" charset="2"/>
              </a:rPr>
              <a:t></a:t>
            </a:r>
            <a:r>
              <a:rPr lang="en-US" smtClean="0"/>
              <a:t>62</a:t>
            </a:r>
            <a:br>
              <a:rPr lang="en-US" smtClean="0"/>
            </a:br>
            <a:r>
              <a:rPr lang="en-US" smtClean="0"/>
              <a:t>  </a:t>
            </a:r>
            <a:r>
              <a:rPr lang="en-US" smtClean="0">
                <a:sym typeface="Symbol" pitchFamily="18" charset="2"/>
              </a:rPr>
              <a:t></a:t>
            </a:r>
            <a:r>
              <a:rPr lang="en-US" smtClean="0"/>
              <a:t>A732</a:t>
            </a:r>
            <a:br>
              <a:rPr lang="en-US" smtClean="0"/>
            </a:br>
            <a:r>
              <a:rPr lang="en-US" smtClean="0"/>
              <a:t>  </a:t>
            </a:r>
            <a:r>
              <a:rPr lang="en-US" smtClean="0">
                <a:sym typeface="Symbol" pitchFamily="18" charset="2"/>
              </a:rPr>
              <a:t></a:t>
            </a:r>
            <a:r>
              <a:rPr lang="en-US" smtClean="0"/>
              <a:t>832</a:t>
            </a:r>
          </a:p>
          <a:p>
            <a:pPr eaLnBrk="1" hangingPunct="1">
              <a:spcBef>
                <a:spcPct val="0"/>
              </a:spcBef>
            </a:pPr>
            <a:r>
              <a:rPr lang="en-US" smtClean="0"/>
              <a:t>   </a:t>
            </a:r>
            <a:r>
              <a:rPr lang="en-US" u="sng" smtClean="0"/>
              <a:t>S</a:t>
            </a:r>
            <a:r>
              <a:rPr lang="en-US" smtClean="0"/>
              <a:t>   </a:t>
            </a:r>
            <a:r>
              <a:rPr lang="en-US" u="sng" smtClean="0"/>
              <a:t>W</a:t>
            </a:r>
            <a:r>
              <a:rPr lang="en-US" smtClean="0"/>
              <a:t>   </a:t>
            </a:r>
            <a:r>
              <a:rPr lang="en-US" u="sng" smtClean="0"/>
              <a:t>N</a:t>
            </a:r>
            <a:r>
              <a:rPr lang="en-US" smtClean="0"/>
              <a:t>   </a:t>
            </a:r>
            <a:r>
              <a:rPr lang="en-US" u="sng" smtClean="0"/>
              <a:t>E</a:t>
            </a:r>
            <a:br>
              <a:rPr lang="en-US" u="sng" smtClean="0"/>
            </a:br>
            <a:r>
              <a:rPr lang="en-US" smtClean="0"/>
              <a:t>                1</a:t>
            </a:r>
            <a:r>
              <a:rPr lang="en-US" smtClean="0">
                <a:sym typeface="Symbol" pitchFamily="18" charset="2"/>
              </a:rPr>
              <a:t></a:t>
            </a:r>
            <a:r>
              <a:rPr lang="en-US" smtClean="0"/>
              <a:t>	X</a:t>
            </a:r>
            <a:br>
              <a:rPr lang="en-US" smtClean="0"/>
            </a:br>
            <a:r>
              <a:rPr lang="en-US" smtClean="0"/>
              <a:t>  2</a:t>
            </a:r>
            <a:r>
              <a:rPr lang="en-US" smtClean="0">
                <a:sym typeface="Symbol" pitchFamily="18" charset="2"/>
              </a:rPr>
              <a:t></a:t>
            </a:r>
            <a:r>
              <a:rPr lang="en-US" smtClean="0"/>
              <a:t> 3</a:t>
            </a:r>
            <a:r>
              <a:rPr lang="en-US" smtClean="0">
                <a:sym typeface="Symbol" pitchFamily="18" charset="2"/>
              </a:rPr>
              <a:t></a:t>
            </a:r>
            <a:r>
              <a:rPr lang="en-US" smtClean="0"/>
              <a:t>  P	P</a:t>
            </a:r>
            <a:br>
              <a:rPr lang="en-US" smtClean="0"/>
            </a:br>
            <a:r>
              <a:rPr lang="en-US" smtClean="0"/>
              <a:t>  ??</a:t>
            </a:r>
          </a:p>
          <a:p>
            <a:pPr eaLnBrk="1" hangingPunct="1">
              <a:spcBef>
                <a:spcPct val="0"/>
              </a:spcBef>
            </a:pPr>
            <a:endParaRPr lang="en-US" smtClean="0"/>
          </a:p>
          <a:p>
            <a:pPr eaLnBrk="1" hangingPunct="1">
              <a:spcBef>
                <a:spcPct val="0"/>
              </a:spcBef>
            </a:pPr>
            <a:r>
              <a:rPr lang="en-US" smtClean="0">
                <a:sym typeface="Symbol" pitchFamily="18" charset="2"/>
              </a:rPr>
              <a:t></a:t>
            </a:r>
            <a:r>
              <a:rPr lang="en-US" smtClean="0"/>
              <a:t>Q1063</a:t>
            </a:r>
            <a:br>
              <a:rPr lang="en-US" smtClean="0"/>
            </a:br>
            <a:r>
              <a:rPr lang="en-US" smtClean="0"/>
              <a:t>  </a:t>
            </a:r>
            <a:r>
              <a:rPr lang="en-US" smtClean="0">
                <a:sym typeface="Symbol" pitchFamily="18" charset="2"/>
              </a:rPr>
              <a:t></a:t>
            </a:r>
            <a:r>
              <a:rPr lang="en-US" smtClean="0"/>
              <a:t>6</a:t>
            </a:r>
            <a:br>
              <a:rPr lang="en-US" smtClean="0"/>
            </a:br>
            <a:r>
              <a:rPr lang="en-US" smtClean="0"/>
              <a:t>  </a:t>
            </a:r>
            <a:r>
              <a:rPr lang="en-US" smtClean="0">
                <a:sym typeface="Symbol" pitchFamily="18" charset="2"/>
              </a:rPr>
              <a:t></a:t>
            </a:r>
            <a:r>
              <a:rPr lang="en-US" smtClean="0"/>
              <a:t>A109732</a:t>
            </a:r>
            <a:br>
              <a:rPr lang="en-US" smtClean="0"/>
            </a:br>
            <a:r>
              <a:rPr lang="en-US" smtClean="0"/>
              <a:t>  </a:t>
            </a:r>
            <a:r>
              <a:rPr lang="en-US" smtClean="0">
                <a:sym typeface="Symbol" pitchFamily="18" charset="2"/>
              </a:rPr>
              <a:t></a:t>
            </a:r>
            <a:r>
              <a:rPr lang="en-US" smtClean="0"/>
              <a:t>32</a:t>
            </a:r>
          </a:p>
          <a:p>
            <a:pPr eaLnBrk="1" hangingPunct="1">
              <a:spcBef>
                <a:spcPct val="0"/>
              </a:spcBef>
            </a:pPr>
            <a:endParaRPr lang="en-US" smtClean="0"/>
          </a:p>
        </p:txBody>
      </p:sp>
      <p:sp>
        <p:nvSpPr>
          <p:cNvPr id="7168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E229056-072E-4577-A527-A5B69F25FF46}" type="slidenum">
              <a:rPr lang="en-US"/>
              <a:pPr fontAlgn="base">
                <a:spcBef>
                  <a:spcPct val="0"/>
                </a:spcBef>
                <a:spcAft>
                  <a:spcPct val="0"/>
                </a:spcAft>
                <a:defRPr/>
              </a:pPr>
              <a:t>37</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lide Image Placeholder 1"/>
          <p:cNvSpPr>
            <a:spLocks noGrp="1" noRot="1" noChangeAspect="1" noTextEdit="1"/>
          </p:cNvSpPr>
          <p:nvPr>
            <p:ph type="sldImg"/>
          </p:nvPr>
        </p:nvSpPr>
        <p:spPr bwMode="auto">
          <a:noFill/>
          <a:ln>
            <a:solidFill>
              <a:srgbClr val="000000"/>
            </a:solidFill>
            <a:miter lim="800000"/>
            <a:headEnd/>
            <a:tailEnd/>
          </a:ln>
        </p:spPr>
      </p:sp>
      <p:sp>
        <p:nvSpPr>
          <p:cNvPr id="8089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he-IL" smtClean="0"/>
          </a:p>
        </p:txBody>
      </p:sp>
      <p:sp>
        <p:nvSpPr>
          <p:cNvPr id="7270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E0509A64-0408-4824-9E3F-D8407842A025}" type="slidenum">
              <a:rPr lang="en-US"/>
              <a:pPr fontAlgn="base">
                <a:spcBef>
                  <a:spcPct val="0"/>
                </a:spcBef>
                <a:spcAft>
                  <a:spcPct val="0"/>
                </a:spcAft>
                <a:defRPr/>
              </a:pPr>
              <a:t>39</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Slide Image Placeholder 1"/>
          <p:cNvSpPr>
            <a:spLocks noGrp="1" noRot="1" noChangeAspect="1" noTextEdit="1"/>
          </p:cNvSpPr>
          <p:nvPr>
            <p:ph type="sldImg"/>
          </p:nvPr>
        </p:nvSpPr>
        <p:spPr bwMode="auto">
          <a:noFill/>
          <a:ln>
            <a:solidFill>
              <a:srgbClr val="000000"/>
            </a:solidFill>
            <a:miter lim="800000"/>
            <a:headEnd/>
            <a:tailEnd/>
          </a:ln>
        </p:spPr>
      </p:sp>
      <p:sp>
        <p:nvSpPr>
          <p:cNvPr id="8192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he-IL" smtClean="0"/>
          </a:p>
        </p:txBody>
      </p:sp>
      <p:sp>
        <p:nvSpPr>
          <p:cNvPr id="7373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FBFEDC9-AFAE-4940-9C6A-143E217CE4D4}" type="slidenum">
              <a:rPr lang="en-US"/>
              <a:pPr fontAlgn="base">
                <a:spcBef>
                  <a:spcPct val="0"/>
                </a:spcBef>
                <a:spcAft>
                  <a:spcPct val="0"/>
                </a:spcAft>
                <a:defRPr/>
              </a:pPr>
              <a:t>40</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Slide Image Placeholder 1"/>
          <p:cNvSpPr>
            <a:spLocks noGrp="1" noRot="1" noChangeAspect="1" noTextEdit="1"/>
          </p:cNvSpPr>
          <p:nvPr>
            <p:ph type="sldImg"/>
          </p:nvPr>
        </p:nvSpPr>
        <p:spPr bwMode="auto">
          <a:noFill/>
          <a:ln>
            <a:solidFill>
              <a:srgbClr val="000000"/>
            </a:solidFill>
            <a:miter lim="800000"/>
            <a:headEnd/>
            <a:tailEnd/>
          </a:ln>
        </p:spPr>
      </p:sp>
      <p:sp>
        <p:nvSpPr>
          <p:cNvPr id="8294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latin typeface="Corbel" pitchFamily="34" charset="0"/>
              </a:rPr>
              <a:t>http://www.mabcbridge.org/mabc350/377_KOteamStrategy.htm#3.d.</a:t>
            </a:r>
          </a:p>
          <a:p>
            <a:pPr eaLnBrk="1" hangingPunct="1">
              <a:spcBef>
                <a:spcPct val="0"/>
              </a:spcBef>
            </a:pPr>
            <a:endParaRPr lang="en-US" smtClean="0"/>
          </a:p>
        </p:txBody>
      </p:sp>
      <p:sp>
        <p:nvSpPr>
          <p:cNvPr id="7475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C99444F-0411-4400-A7BB-BFD71973F9CF}" type="slidenum">
              <a:rPr lang="en-US"/>
              <a:pPr fontAlgn="base">
                <a:spcBef>
                  <a:spcPct val="0"/>
                </a:spcBef>
                <a:spcAft>
                  <a:spcPct val="0"/>
                </a:spcAft>
                <a:defRPr/>
              </a:pPr>
              <a:t>41</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Rot="1" noChangeAspect="1" noChangeArrowheads="1" noTextEdit="1"/>
          </p:cNvSpPr>
          <p:nvPr>
            <p:ph type="sldImg"/>
          </p:nvPr>
        </p:nvSpPr>
        <p:spPr bwMode="auto">
          <a:xfrm>
            <a:off x="1109663" y="704850"/>
            <a:ext cx="4638675" cy="3479800"/>
          </a:xfrm>
          <a:noFill/>
          <a:ln>
            <a:solidFill>
              <a:srgbClr val="000000"/>
            </a:solidFill>
            <a:miter lim="800000"/>
            <a:headEnd/>
            <a:tailEnd/>
          </a:ln>
        </p:spPr>
      </p:sp>
      <p:sp>
        <p:nvSpPr>
          <p:cNvPr id="83971"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he-IL" smtClean="0">
              <a:sym typeface="Symbol" pitchFamily="18" charset="2"/>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bwMode="auto">
          <a:noFill/>
          <a:ln>
            <a:solidFill>
              <a:srgbClr val="000000"/>
            </a:solidFill>
            <a:miter lim="800000"/>
            <a:headEnd/>
            <a:tailEnd/>
          </a:ln>
        </p:spPr>
      </p:sp>
      <p:sp>
        <p:nvSpPr>
          <p:cNvPr id="5734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he-IL" smtClean="0"/>
          </a:p>
        </p:txBody>
      </p:sp>
      <p:sp>
        <p:nvSpPr>
          <p:cNvPr id="5018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017A5F28-43A7-463A-8985-020BF963146B}" type="slidenum">
              <a:rPr lang="en-US"/>
              <a:pPr fontAlgn="base">
                <a:spcBef>
                  <a:spcPct val="0"/>
                </a:spcBef>
                <a:spcAft>
                  <a:spcPct val="0"/>
                </a:spcAft>
                <a:defRPr/>
              </a:pPr>
              <a:t>5</a:t>
            </a:fld>
            <a:endParaRPr lang="en-US" dirty="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noRot="1" noChangeAspect="1" noChangeArrowheads="1" noTextEdit="1"/>
          </p:cNvSpPr>
          <p:nvPr>
            <p:ph type="sldImg"/>
          </p:nvPr>
        </p:nvSpPr>
        <p:spPr bwMode="auto">
          <a:xfrm>
            <a:off x="1109663" y="704850"/>
            <a:ext cx="4638675" cy="3479800"/>
          </a:xfrm>
          <a:noFill/>
          <a:ln>
            <a:solidFill>
              <a:srgbClr val="000000"/>
            </a:solidFill>
            <a:miter lim="800000"/>
            <a:headEnd/>
            <a:tailEnd/>
          </a:ln>
        </p:spPr>
      </p:sp>
      <p:sp>
        <p:nvSpPr>
          <p:cNvPr id="84995"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he-IL" smtClean="0">
              <a:sym typeface="Symbol" pitchFamily="18" charset="2"/>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18610598-26D6-4826-9C7F-DD5B24FC6268}" type="slidenum">
              <a:rPr lang="en-US"/>
              <a:pPr>
                <a:defRPr/>
              </a:pPr>
              <a:t>44</a:t>
            </a:fld>
            <a:endParaRPr lang="en-US"/>
          </a:p>
        </p:txBody>
      </p:sp>
      <p:sp>
        <p:nvSpPr>
          <p:cNvPr id="86019"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86020"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r>
              <a:rPr lang="en-US" smtClean="0"/>
              <a:t>South’s analysis leads to six losers. Contract can be made if a club can be sluffed on an extra diamond winner, by finesse.</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bwMode="auto">
          <a:noFill/>
          <a:ln>
            <a:solidFill>
              <a:srgbClr val="000000"/>
            </a:solidFill>
            <a:miter lim="800000"/>
            <a:headEnd/>
            <a:tailEnd/>
          </a:ln>
        </p:spPr>
      </p:sp>
      <p:sp>
        <p:nvSpPr>
          <p:cNvPr id="5837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he-IL" smtClean="0"/>
          </a:p>
        </p:txBody>
      </p:sp>
      <p:sp>
        <p:nvSpPr>
          <p:cNvPr id="5120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B2CE1E1C-B93D-4CEF-9F4F-1B061E4F70FD}" type="slidenum">
              <a:rPr lang="en-US"/>
              <a:pPr fontAlgn="base">
                <a:spcBef>
                  <a:spcPct val="0"/>
                </a:spcBef>
                <a:spcAft>
                  <a:spcPct val="0"/>
                </a:spcAft>
                <a:defRPr/>
              </a:pPr>
              <a:t>6</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bwMode="auto">
          <a:noFill/>
          <a:ln>
            <a:solidFill>
              <a:srgbClr val="000000"/>
            </a:solidFill>
            <a:miter lim="800000"/>
            <a:headEnd/>
            <a:tailEnd/>
          </a:ln>
        </p:spPr>
      </p:sp>
      <p:sp>
        <p:nvSpPr>
          <p:cNvPr id="5939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he-IL" smtClean="0"/>
          </a:p>
        </p:txBody>
      </p:sp>
      <p:sp>
        <p:nvSpPr>
          <p:cNvPr id="5222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489AA1FD-BD94-4CE6-B80F-BC59307AAEA9}" type="slidenum">
              <a:rPr lang="en-US"/>
              <a:pPr fontAlgn="base">
                <a:spcBef>
                  <a:spcPct val="0"/>
                </a:spcBef>
                <a:spcAft>
                  <a:spcPct val="0"/>
                </a:spcAft>
                <a:defRPr/>
              </a:pPr>
              <a:t>7</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bwMode="auto">
          <a:noFill/>
          <a:ln>
            <a:solidFill>
              <a:srgbClr val="000000"/>
            </a:solidFill>
            <a:miter lim="800000"/>
            <a:headEnd/>
            <a:tailEnd/>
          </a:ln>
        </p:spPr>
      </p:sp>
      <p:sp>
        <p:nvSpPr>
          <p:cNvPr id="6041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he-IL" smtClean="0"/>
          </a:p>
        </p:txBody>
      </p:sp>
      <p:sp>
        <p:nvSpPr>
          <p:cNvPr id="5325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F461BE5B-D1C7-42CF-AEFB-8D4C0E0790EF}" type="slidenum">
              <a:rPr lang="en-US"/>
              <a:pPr fontAlgn="base">
                <a:spcBef>
                  <a:spcPct val="0"/>
                </a:spcBef>
                <a:spcAft>
                  <a:spcPct val="0"/>
                </a:spcAft>
                <a:defRPr/>
              </a:pPr>
              <a:t>8</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bwMode="auto">
          <a:noFill/>
          <a:ln>
            <a:solidFill>
              <a:srgbClr val="000000"/>
            </a:solidFill>
            <a:miter lim="800000"/>
            <a:headEnd/>
            <a:tailEnd/>
          </a:ln>
        </p:spPr>
      </p:sp>
      <p:sp>
        <p:nvSpPr>
          <p:cNvPr id="6144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he-IL" smtClean="0"/>
          </a:p>
        </p:txBody>
      </p:sp>
      <p:sp>
        <p:nvSpPr>
          <p:cNvPr id="5427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759DB33-0D94-4244-BDC6-75C675F99BBF}" type="slidenum">
              <a:rPr lang="en-US"/>
              <a:pPr fontAlgn="base">
                <a:spcBef>
                  <a:spcPct val="0"/>
                </a:spcBef>
                <a:spcAft>
                  <a:spcPct val="0"/>
                </a:spcAft>
                <a:defRPr/>
              </a:pPr>
              <a:t>9</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bwMode="auto">
          <a:noFill/>
          <a:ln>
            <a:solidFill>
              <a:srgbClr val="000000"/>
            </a:solidFill>
            <a:miter lim="800000"/>
            <a:headEnd/>
            <a:tailEnd/>
          </a:ln>
        </p:spPr>
      </p:sp>
      <p:sp>
        <p:nvSpPr>
          <p:cNvPr id="6246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he-IL" smtClean="0"/>
          </a:p>
        </p:txBody>
      </p:sp>
      <p:sp>
        <p:nvSpPr>
          <p:cNvPr id="5530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6F8D4129-96ED-497A-8568-F4BE7A7589D9}" type="slidenum">
              <a:rPr lang="en-US"/>
              <a:pPr fontAlgn="base">
                <a:spcBef>
                  <a:spcPct val="0"/>
                </a:spcBef>
                <a:spcAft>
                  <a:spcPct val="0"/>
                </a:spcAft>
                <a:defRPr/>
              </a:pPr>
              <a:t>10</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bwMode="auto">
          <a:noFill/>
          <a:ln>
            <a:solidFill>
              <a:srgbClr val="000000"/>
            </a:solidFill>
            <a:miter lim="800000"/>
            <a:headEnd/>
            <a:tailEnd/>
          </a:ln>
        </p:spPr>
      </p:sp>
      <p:sp>
        <p:nvSpPr>
          <p:cNvPr id="6349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he-IL" smtClean="0"/>
          </a:p>
        </p:txBody>
      </p:sp>
      <p:sp>
        <p:nvSpPr>
          <p:cNvPr id="5632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BBCE563-FEBE-41E5-B2CA-C8CB1452B02D}" type="slidenum">
              <a:rPr lang="en-US"/>
              <a:pPr fontAlgn="base">
                <a:spcBef>
                  <a:spcPct val="0"/>
                </a:spcBef>
                <a:spcAft>
                  <a:spcPct val="0"/>
                </a:spcAft>
                <a:defRPr/>
              </a:pPr>
              <a:t>11</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17"/>
          <p:cNvSpPr/>
          <p:nvPr/>
        </p:nvSpPr>
        <p:spPr>
          <a:xfrm>
            <a:off x="0" y="0"/>
            <a:ext cx="365125" cy="6854825"/>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5" name="Rectangle 18"/>
          <p:cNvSpPr/>
          <p:nvPr/>
        </p:nvSpPr>
        <p:spPr>
          <a:xfrm>
            <a:off x="309563" y="681038"/>
            <a:ext cx="46037" cy="365125"/>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6" name="Rectangle 19"/>
          <p:cNvSpPr/>
          <p:nvPr/>
        </p:nvSpPr>
        <p:spPr>
          <a:xfrm>
            <a:off x="268288" y="681038"/>
            <a:ext cx="28575" cy="365125"/>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7" name="Rectangle 20"/>
          <p:cNvSpPr/>
          <p:nvPr/>
        </p:nvSpPr>
        <p:spPr>
          <a:xfrm>
            <a:off x="249238" y="681038"/>
            <a:ext cx="9525" cy="365125"/>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10" name="Rectangle 23"/>
          <p:cNvSpPr/>
          <p:nvPr/>
        </p:nvSpPr>
        <p:spPr>
          <a:xfrm>
            <a:off x="222250" y="681038"/>
            <a:ext cx="7938" cy="365125"/>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11" name="Rectangle 24"/>
          <p:cNvSpPr/>
          <p:nvPr/>
        </p:nvSpPr>
        <p:spPr>
          <a:xfrm>
            <a:off x="255588" y="5046663"/>
            <a:ext cx="73025" cy="1692275"/>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12" name="Rectangle 25"/>
          <p:cNvSpPr/>
          <p:nvPr/>
        </p:nvSpPr>
        <p:spPr>
          <a:xfrm>
            <a:off x="255588" y="4797425"/>
            <a:ext cx="73025"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13" name="Rectangle 26"/>
          <p:cNvSpPr/>
          <p:nvPr/>
        </p:nvSpPr>
        <p:spPr>
          <a:xfrm>
            <a:off x="255588" y="4637088"/>
            <a:ext cx="73025" cy="138112"/>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14" name="Rectangle 27"/>
          <p:cNvSpPr/>
          <p:nvPr/>
        </p:nvSpPr>
        <p:spPr>
          <a:xfrm>
            <a:off x="255588" y="4541838"/>
            <a:ext cx="73025" cy="7461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8" name="Title 7"/>
          <p:cNvSpPr>
            <a:spLocks noGrp="1"/>
          </p:cNvSpPr>
          <p:nvPr>
            <p:ph type="ctrTitle"/>
          </p:nvPr>
        </p:nvSpPr>
        <p:spPr>
          <a:xfrm>
            <a:off x="914400" y="4343400"/>
            <a:ext cx="7772400" cy="1975104"/>
          </a:xfrm>
        </p:spPr>
        <p:txBody>
          <a:bodyPr/>
          <a:lstStyle>
            <a:lvl1pPr marR="9144" algn="l">
              <a:defRPr sz="4000" b="1" cap="all" spc="0" baseline="0">
                <a:effectLst>
                  <a:reflection blurRad="12700" stA="34000" endA="740" endPos="53000" dir="5400000" sy="-100000" algn="bl" rotWithShape="0"/>
                </a:effectLst>
              </a:defRPr>
            </a:lvl1pPr>
            <a:extLst/>
          </a:lstStyle>
          <a:p>
            <a:r>
              <a:rPr lang="en-US" smtClean="0"/>
              <a:t>Click to edit Master title style</a:t>
            </a:r>
            <a:endParaRPr lang="en-US"/>
          </a:p>
        </p:txBody>
      </p:sp>
      <p:sp>
        <p:nvSpPr>
          <p:cNvPr id="9" name="Subtitle 8"/>
          <p:cNvSpPr>
            <a:spLocks noGrp="1"/>
          </p:cNvSpPr>
          <p:nvPr>
            <p:ph type="subTitle" idx="1"/>
          </p:nvPr>
        </p:nvSpPr>
        <p:spPr>
          <a:xfrm>
            <a:off x="914400" y="2834640"/>
            <a:ext cx="7772400" cy="1508760"/>
          </a:xfrm>
        </p:spPr>
        <p:txBody>
          <a:bodyPr lIns="100584"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smtClean="0"/>
              <a:t>Click to edit Master subtitle style</a:t>
            </a:r>
            <a:endParaRPr lang="en-US"/>
          </a:p>
        </p:txBody>
      </p:sp>
      <p:sp>
        <p:nvSpPr>
          <p:cNvPr id="15" name="Date Placeholder 27"/>
          <p:cNvSpPr>
            <a:spLocks noGrp="1"/>
          </p:cNvSpPr>
          <p:nvPr>
            <p:ph type="dt" sz="half" idx="10"/>
          </p:nvPr>
        </p:nvSpPr>
        <p:spPr/>
        <p:txBody>
          <a:bodyPr/>
          <a:lstStyle>
            <a:lvl1pPr>
              <a:defRPr/>
            </a:lvl1pPr>
            <a:extLst/>
          </a:lstStyle>
          <a:p>
            <a:pPr>
              <a:defRPr/>
            </a:pPr>
            <a:fld id="{7E04814D-D71E-4372-9F4F-BB0983BDBED7}" type="datetimeFigureOut">
              <a:rPr lang="en-US"/>
              <a:pPr>
                <a:defRPr/>
              </a:pPr>
              <a:t>3/17/2013</a:t>
            </a:fld>
            <a:endParaRPr lang="en-US"/>
          </a:p>
        </p:txBody>
      </p:sp>
      <p:sp>
        <p:nvSpPr>
          <p:cNvPr id="16" name="Footer Placeholder 16"/>
          <p:cNvSpPr>
            <a:spLocks noGrp="1"/>
          </p:cNvSpPr>
          <p:nvPr>
            <p:ph type="ftr" sz="quarter" idx="11"/>
          </p:nvPr>
        </p:nvSpPr>
        <p:spPr/>
        <p:txBody>
          <a:bodyPr/>
          <a:lstStyle>
            <a:lvl1pPr>
              <a:defRPr/>
            </a:lvl1pPr>
            <a:extLst/>
          </a:lstStyle>
          <a:p>
            <a:pPr>
              <a:defRPr/>
            </a:pPr>
            <a:endParaRPr lang="en-US"/>
          </a:p>
        </p:txBody>
      </p:sp>
      <p:sp>
        <p:nvSpPr>
          <p:cNvPr id="17" name="Slide Number Placeholder 28"/>
          <p:cNvSpPr>
            <a:spLocks noGrp="1"/>
          </p:cNvSpPr>
          <p:nvPr>
            <p:ph type="sldNum" sz="quarter" idx="12"/>
          </p:nvPr>
        </p:nvSpPr>
        <p:spPr/>
        <p:txBody>
          <a:bodyPr/>
          <a:lstStyle>
            <a:lvl1pPr>
              <a:defRPr/>
            </a:lvl1pPr>
            <a:extLst/>
          </a:lstStyle>
          <a:p>
            <a:pPr>
              <a:defRPr/>
            </a:pPr>
            <a:fld id="{7F5CA380-5A1B-4F33-96F3-B97FF9873908}"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B57C763A-EFF1-4093-A2ED-647ADB7ABAF5}" type="datetimeFigureOut">
              <a:rPr lang="en-US"/>
              <a:pPr>
                <a:defRPr/>
              </a:pPr>
              <a:t>3/17/2013</a:t>
            </a:fld>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97CF2310-FBB4-416C-B536-90620FA84A5D}"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981200" cy="5851525"/>
          </a:xfrm>
        </p:spPr>
        <p:txBody>
          <a:bodyPr vert="eaVert" anchor="ctr"/>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4639"/>
            <a:ext cx="5867400" cy="5851525"/>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31A61511-9A10-4BC4-A6D4-734DB1456155}" type="datetimeFigureOut">
              <a:rPr lang="en-US"/>
              <a:pPr>
                <a:defRPr/>
              </a:pPr>
              <a:t>3/17/2013</a:t>
            </a:fld>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5BFF5709-3A5B-4728-B076-0DCF668C7E5D}"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Content Placeholder 2"/>
          <p:cNvSpPr>
            <a:spLocks noGrp="1"/>
          </p:cNvSpPr>
          <p:nvPr>
            <p:ph idx="1"/>
          </p:nvPr>
        </p:nvSpPr>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F558B9C8-592F-4CC4-9F82-5849DB4CF101}" type="datetimeFigureOut">
              <a:rPr lang="en-US"/>
              <a:pPr>
                <a:defRPr/>
              </a:pPr>
              <a:t>3/17/2013</a:t>
            </a:fld>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62FA6A02-083B-44B2-8E87-BF96DF37680F}"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Freeform 17"/>
          <p:cNvSpPr>
            <a:spLocks/>
          </p:cNvSpPr>
          <p:nvPr/>
        </p:nvSpPr>
        <p:spPr bwMode="auto">
          <a:xfrm>
            <a:off x="4829175" y="1073150"/>
            <a:ext cx="4321175"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cs typeface="+mn-cs"/>
            </a:endParaRPr>
          </a:p>
        </p:txBody>
      </p:sp>
      <p:sp>
        <p:nvSpPr>
          <p:cNvPr id="5" name="Freeform 18"/>
          <p:cNvSpPr>
            <a:spLocks/>
          </p:cNvSpPr>
          <p:nvPr/>
        </p:nvSpPr>
        <p:spPr bwMode="auto">
          <a:xfrm>
            <a:off x="374650" y="0"/>
            <a:ext cx="5513388" cy="6615113"/>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cs typeface="+mn-cs"/>
            </a:endParaRPr>
          </a:p>
        </p:txBody>
      </p:sp>
      <p:sp>
        <p:nvSpPr>
          <p:cNvPr id="6" name="Freeform 19"/>
          <p:cNvSpPr>
            <a:spLocks/>
          </p:cNvSpPr>
          <p:nvPr/>
        </p:nvSpPr>
        <p:spPr bwMode="auto">
          <a:xfrm rot="5236414">
            <a:off x="4461669" y="1483519"/>
            <a:ext cx="4114800" cy="1189038"/>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cs typeface="+mn-cs"/>
            </a:endParaRPr>
          </a:p>
        </p:txBody>
      </p:sp>
      <p:sp>
        <p:nvSpPr>
          <p:cNvPr id="7" name="Freeform 20"/>
          <p:cNvSpPr>
            <a:spLocks/>
          </p:cNvSpPr>
          <p:nvPr/>
        </p:nvSpPr>
        <p:spPr bwMode="auto">
          <a:xfrm>
            <a:off x="5943600" y="0"/>
            <a:ext cx="27432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cs typeface="+mn-cs"/>
            </a:endParaRPr>
          </a:p>
        </p:txBody>
      </p:sp>
      <p:sp>
        <p:nvSpPr>
          <p:cNvPr id="8" name="Freeform 23"/>
          <p:cNvSpPr>
            <a:spLocks/>
          </p:cNvSpPr>
          <p:nvPr/>
        </p:nvSpPr>
        <p:spPr bwMode="auto">
          <a:xfrm>
            <a:off x="5943600" y="4267200"/>
            <a:ext cx="32004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cs typeface="+mn-cs"/>
            </a:endParaRPr>
          </a:p>
        </p:txBody>
      </p:sp>
      <p:sp>
        <p:nvSpPr>
          <p:cNvPr id="9" name="Freeform 24"/>
          <p:cNvSpPr>
            <a:spLocks/>
          </p:cNvSpPr>
          <p:nvPr/>
        </p:nvSpPr>
        <p:spPr bwMode="auto">
          <a:xfrm>
            <a:off x="5943600" y="0"/>
            <a:ext cx="13716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cs typeface="+mn-cs"/>
            </a:endParaRPr>
          </a:p>
        </p:txBody>
      </p:sp>
      <p:sp>
        <p:nvSpPr>
          <p:cNvPr id="10" name="Freeform 25"/>
          <p:cNvSpPr>
            <a:spLocks/>
          </p:cNvSpPr>
          <p:nvPr/>
        </p:nvSpPr>
        <p:spPr bwMode="auto">
          <a:xfrm>
            <a:off x="5948363" y="4246563"/>
            <a:ext cx="2090737"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cs typeface="+mn-cs"/>
            </a:endParaRPr>
          </a:p>
        </p:txBody>
      </p:sp>
      <p:sp>
        <p:nvSpPr>
          <p:cNvPr id="11" name="Freeform 26"/>
          <p:cNvSpPr>
            <a:spLocks/>
          </p:cNvSpPr>
          <p:nvPr/>
        </p:nvSpPr>
        <p:spPr bwMode="auto">
          <a:xfrm>
            <a:off x="5943600" y="4267200"/>
            <a:ext cx="16002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cs typeface="+mn-cs"/>
            </a:endParaRPr>
          </a:p>
        </p:txBody>
      </p:sp>
      <p:sp>
        <p:nvSpPr>
          <p:cNvPr id="12" name="Freeform 27"/>
          <p:cNvSpPr>
            <a:spLocks/>
          </p:cNvSpPr>
          <p:nvPr/>
        </p:nvSpPr>
        <p:spPr bwMode="auto">
          <a:xfrm>
            <a:off x="5943600" y="1371600"/>
            <a:ext cx="32004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cs typeface="+mn-cs"/>
            </a:endParaRPr>
          </a:p>
        </p:txBody>
      </p:sp>
      <p:sp>
        <p:nvSpPr>
          <p:cNvPr id="13" name="Freeform 28"/>
          <p:cNvSpPr>
            <a:spLocks/>
          </p:cNvSpPr>
          <p:nvPr/>
        </p:nvSpPr>
        <p:spPr bwMode="auto">
          <a:xfrm>
            <a:off x="5943600" y="1752600"/>
            <a:ext cx="32004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cs typeface="+mn-cs"/>
            </a:endParaRPr>
          </a:p>
        </p:txBody>
      </p:sp>
      <p:sp>
        <p:nvSpPr>
          <p:cNvPr id="14" name="Freeform 29"/>
          <p:cNvSpPr>
            <a:spLocks/>
          </p:cNvSpPr>
          <p:nvPr/>
        </p:nvSpPr>
        <p:spPr bwMode="auto">
          <a:xfrm>
            <a:off x="990600" y="4267200"/>
            <a:ext cx="4953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cs typeface="+mn-cs"/>
            </a:endParaRPr>
          </a:p>
        </p:txBody>
      </p:sp>
      <p:sp>
        <p:nvSpPr>
          <p:cNvPr id="15" name="Freeform 30"/>
          <p:cNvSpPr>
            <a:spLocks/>
          </p:cNvSpPr>
          <p:nvPr/>
        </p:nvSpPr>
        <p:spPr bwMode="auto">
          <a:xfrm>
            <a:off x="533400" y="4267200"/>
            <a:ext cx="533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cs typeface="+mn-cs"/>
            </a:endParaRPr>
          </a:p>
        </p:txBody>
      </p:sp>
      <p:sp>
        <p:nvSpPr>
          <p:cNvPr id="16" name="Freeform 31"/>
          <p:cNvSpPr>
            <a:spLocks/>
          </p:cNvSpPr>
          <p:nvPr/>
        </p:nvSpPr>
        <p:spPr bwMode="auto">
          <a:xfrm>
            <a:off x="366713" y="2438400"/>
            <a:ext cx="56388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cs typeface="+mn-cs"/>
            </a:endParaRPr>
          </a:p>
        </p:txBody>
      </p:sp>
      <p:sp>
        <p:nvSpPr>
          <p:cNvPr id="17" name="Freeform 32"/>
          <p:cNvSpPr>
            <a:spLocks/>
          </p:cNvSpPr>
          <p:nvPr/>
        </p:nvSpPr>
        <p:spPr bwMode="auto">
          <a:xfrm>
            <a:off x="366713" y="2133600"/>
            <a:ext cx="56388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cs typeface="+mn-cs"/>
            </a:endParaRPr>
          </a:p>
        </p:txBody>
      </p:sp>
      <p:sp>
        <p:nvSpPr>
          <p:cNvPr id="18" name="Freeform 33"/>
          <p:cNvSpPr>
            <a:spLocks/>
          </p:cNvSpPr>
          <p:nvPr/>
        </p:nvSpPr>
        <p:spPr bwMode="auto">
          <a:xfrm>
            <a:off x="4572000" y="4267200"/>
            <a:ext cx="13716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cs typeface="+mn-cs"/>
            </a:endParaRPr>
          </a:p>
        </p:txBody>
      </p:sp>
      <p:sp>
        <p:nvSpPr>
          <p:cNvPr id="19" name="Rectangle 34"/>
          <p:cNvSpPr/>
          <p:nvPr/>
        </p:nvSpPr>
        <p:spPr>
          <a:xfrm>
            <a:off x="363538" y="401638"/>
            <a:ext cx="8504237" cy="887412"/>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20" name="Rectangle 35"/>
          <p:cNvSpPr/>
          <p:nvPr/>
        </p:nvSpPr>
        <p:spPr>
          <a:xfrm flipH="1">
            <a:off x="371475" y="681038"/>
            <a:ext cx="26988" cy="365125"/>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21" name="Rectangle 36"/>
          <p:cNvSpPr/>
          <p:nvPr/>
        </p:nvSpPr>
        <p:spPr>
          <a:xfrm flipH="1">
            <a:off x="411163" y="681038"/>
            <a:ext cx="26987" cy="365125"/>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22" name="Rectangle 37"/>
          <p:cNvSpPr/>
          <p:nvPr/>
        </p:nvSpPr>
        <p:spPr>
          <a:xfrm flipH="1">
            <a:off x="447675" y="681038"/>
            <a:ext cx="9525" cy="365125"/>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23" name="Rectangle 38"/>
          <p:cNvSpPr/>
          <p:nvPr/>
        </p:nvSpPr>
        <p:spPr>
          <a:xfrm flipH="1">
            <a:off x="476250" y="681038"/>
            <a:ext cx="9525" cy="365125"/>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24" name="Rectangle 39"/>
          <p:cNvSpPr/>
          <p:nvPr/>
        </p:nvSpPr>
        <p:spPr>
          <a:xfrm>
            <a:off x="500063" y="681038"/>
            <a:ext cx="36512" cy="365125"/>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3" name="Text Placeholder 2"/>
          <p:cNvSpPr>
            <a:spLocks noGrp="1"/>
          </p:cNvSpPr>
          <p:nvPr>
            <p:ph type="body" idx="1"/>
          </p:nvPr>
        </p:nvSpPr>
        <p:spPr>
          <a:xfrm>
            <a:off x="706902" y="1351672"/>
            <a:ext cx="5718048" cy="977486"/>
          </a:xfrm>
        </p:spPr>
        <p:txBody>
          <a:bodyPr lIns="82296" bIns="0"/>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smtClean="0"/>
              <a:t>Click to edit Master text styles</a:t>
            </a:r>
          </a:p>
        </p:txBody>
      </p:sp>
      <p:sp>
        <p:nvSpPr>
          <p:cNvPr id="2" name="Title 1"/>
          <p:cNvSpPr>
            <a:spLocks noGrp="1"/>
          </p:cNvSpPr>
          <p:nvPr>
            <p:ph type="title"/>
          </p:nvPr>
        </p:nvSpPr>
        <p:spPr>
          <a:xfrm>
            <a:off x="706902" y="512064"/>
            <a:ext cx="8156448" cy="777240"/>
          </a:xfrm>
        </p:spPr>
        <p:txBody>
          <a:bodyPr tIns="64008"/>
          <a:lstStyle>
            <a:lvl1pPr algn="l">
              <a:buNone/>
              <a:defRPr sz="3800" b="0" cap="none" spc="-150" baseline="0"/>
            </a:lvl1pPr>
            <a:extLst/>
          </a:lstStyle>
          <a:p>
            <a:r>
              <a:rPr lang="en-US" smtClean="0"/>
              <a:t>Click to edit Master title style</a:t>
            </a:r>
            <a:endParaRPr lang="en-US"/>
          </a:p>
        </p:txBody>
      </p:sp>
      <p:sp>
        <p:nvSpPr>
          <p:cNvPr id="25" name="Date Placeholder 3"/>
          <p:cNvSpPr>
            <a:spLocks noGrp="1"/>
          </p:cNvSpPr>
          <p:nvPr>
            <p:ph type="dt" sz="half" idx="10"/>
          </p:nvPr>
        </p:nvSpPr>
        <p:spPr/>
        <p:txBody>
          <a:bodyPr/>
          <a:lstStyle>
            <a:lvl1pPr>
              <a:defRPr/>
            </a:lvl1pPr>
            <a:extLst/>
          </a:lstStyle>
          <a:p>
            <a:pPr>
              <a:defRPr/>
            </a:pPr>
            <a:fld id="{B6A80ED3-BB97-48B1-A3C7-8AA01DA1BB12}" type="datetimeFigureOut">
              <a:rPr lang="en-US"/>
              <a:pPr>
                <a:defRPr/>
              </a:pPr>
              <a:t>3/17/2013</a:t>
            </a:fld>
            <a:endParaRPr lang="en-US"/>
          </a:p>
        </p:txBody>
      </p:sp>
      <p:sp>
        <p:nvSpPr>
          <p:cNvPr id="26" name="Footer Placeholder 4"/>
          <p:cNvSpPr>
            <a:spLocks noGrp="1"/>
          </p:cNvSpPr>
          <p:nvPr>
            <p:ph type="ftr" sz="quarter" idx="11"/>
          </p:nvPr>
        </p:nvSpPr>
        <p:spPr/>
        <p:txBody>
          <a:bodyPr/>
          <a:lstStyle>
            <a:lvl1pPr>
              <a:defRPr/>
            </a:lvl1pPr>
            <a:extLst/>
          </a:lstStyle>
          <a:p>
            <a:pPr>
              <a:defRPr/>
            </a:pPr>
            <a:endParaRPr lang="en-US"/>
          </a:p>
        </p:txBody>
      </p:sp>
      <p:sp>
        <p:nvSpPr>
          <p:cNvPr id="27" name="Slide Number Placeholder 5"/>
          <p:cNvSpPr>
            <a:spLocks noGrp="1"/>
          </p:cNvSpPr>
          <p:nvPr>
            <p:ph type="sldNum" sz="quarter" idx="12"/>
          </p:nvPr>
        </p:nvSpPr>
        <p:spPr/>
        <p:txBody>
          <a:bodyPr/>
          <a:lstStyle>
            <a:lvl1pPr>
              <a:defRPr/>
            </a:lvl1pPr>
            <a:extLst/>
          </a:lstStyle>
          <a:p>
            <a:pPr>
              <a:defRPr/>
            </a:pPr>
            <a:fld id="{C4584792-D276-475F-A02D-9699BC02C5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512064"/>
            <a:ext cx="8229600" cy="914400"/>
          </a:xfrm>
        </p:spPr>
        <p:txBody>
          <a:bodyPr/>
          <a:lstStyle>
            <a:extLst/>
          </a:lstStyle>
          <a:p>
            <a:r>
              <a:rPr lang="en-US" smtClean="0"/>
              <a:t>Click to edit Master title style</a:t>
            </a:r>
            <a:endParaRPr lang="en-US"/>
          </a:p>
        </p:txBody>
      </p:sp>
      <p:sp>
        <p:nvSpPr>
          <p:cNvPr id="3" name="Content Placeholder 2"/>
          <p:cNvSpPr>
            <a:spLocks noGrp="1"/>
          </p:cNvSpPr>
          <p:nvPr>
            <p:ph sz="half" idx="1"/>
          </p:nvPr>
        </p:nvSpPr>
        <p:spPr>
          <a:xfrm>
            <a:off x="464344" y="1770501"/>
            <a:ext cx="403860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55344" y="1770501"/>
            <a:ext cx="403860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extLst/>
          </a:lstStyle>
          <a:p>
            <a:pPr>
              <a:defRPr/>
            </a:pPr>
            <a:fld id="{95AC66F7-F000-43A8-B0D6-4A2308531BA7}" type="datetimeFigureOut">
              <a:rPr lang="en-US"/>
              <a:pPr>
                <a:defRPr/>
              </a:pPr>
              <a:t>3/17/2013</a:t>
            </a:fld>
            <a:endParaRPr lang="en-US"/>
          </a:p>
        </p:txBody>
      </p:sp>
      <p:sp>
        <p:nvSpPr>
          <p:cNvPr id="6" name="Footer Placeholder 5"/>
          <p:cNvSpPr>
            <a:spLocks noGrp="1"/>
          </p:cNvSpPr>
          <p:nvPr>
            <p:ph type="ftr" sz="quarter" idx="11"/>
          </p:nvPr>
        </p:nvSpPr>
        <p:spPr/>
        <p:txBody>
          <a:bodyPr/>
          <a:lstStyle>
            <a:lvl1pPr>
              <a:defRPr/>
            </a:lvl1pPr>
            <a:extLst/>
          </a:lstStyle>
          <a:p>
            <a:pPr>
              <a:defRPr/>
            </a:pPr>
            <a:endParaRPr lang="en-US"/>
          </a:p>
        </p:txBody>
      </p:sp>
      <p:sp>
        <p:nvSpPr>
          <p:cNvPr id="7" name="Slide Number Placeholder 6"/>
          <p:cNvSpPr>
            <a:spLocks noGrp="1"/>
          </p:cNvSpPr>
          <p:nvPr>
            <p:ph type="sldNum" sz="quarter" idx="12"/>
          </p:nvPr>
        </p:nvSpPr>
        <p:spPr/>
        <p:txBody>
          <a:bodyPr/>
          <a:lstStyle>
            <a:lvl1pPr>
              <a:defRPr/>
            </a:lvl1pPr>
            <a:extLst/>
          </a:lstStyle>
          <a:p>
            <a:pPr>
              <a:defRPr/>
            </a:pPr>
            <a:fld id="{8A8D557A-CBC5-44E7-9FA7-D077CECDA88F}"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7" name="Rectangle 17"/>
          <p:cNvSpPr/>
          <p:nvPr/>
        </p:nvSpPr>
        <p:spPr>
          <a:xfrm>
            <a:off x="0" y="401638"/>
            <a:ext cx="8867775" cy="887412"/>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8" name="Rectangle 18"/>
          <p:cNvSpPr/>
          <p:nvPr/>
        </p:nvSpPr>
        <p:spPr>
          <a:xfrm>
            <a:off x="87313" y="681038"/>
            <a:ext cx="46037" cy="365125"/>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9" name="Rectangle 19"/>
          <p:cNvSpPr/>
          <p:nvPr/>
        </p:nvSpPr>
        <p:spPr>
          <a:xfrm>
            <a:off x="47625" y="681038"/>
            <a:ext cx="26988" cy="365125"/>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10" name="Rectangle 20"/>
          <p:cNvSpPr/>
          <p:nvPr/>
        </p:nvSpPr>
        <p:spPr>
          <a:xfrm>
            <a:off x="28575" y="681038"/>
            <a:ext cx="9525" cy="365125"/>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11" name="Rectangle 23"/>
          <p:cNvSpPr/>
          <p:nvPr/>
        </p:nvSpPr>
        <p:spPr>
          <a:xfrm>
            <a:off x="0" y="681038"/>
            <a:ext cx="9525" cy="365125"/>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12" name="Rectangle 24"/>
          <p:cNvSpPr/>
          <p:nvPr/>
        </p:nvSpPr>
        <p:spPr>
          <a:xfrm flipH="1">
            <a:off x="149225" y="681038"/>
            <a:ext cx="28575" cy="365125"/>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13" name="Rectangle 25"/>
          <p:cNvSpPr/>
          <p:nvPr/>
        </p:nvSpPr>
        <p:spPr>
          <a:xfrm flipH="1">
            <a:off x="188913" y="681038"/>
            <a:ext cx="28575" cy="365125"/>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14" name="Rectangle 26"/>
          <p:cNvSpPr/>
          <p:nvPr/>
        </p:nvSpPr>
        <p:spPr>
          <a:xfrm flipH="1">
            <a:off x="227013" y="681038"/>
            <a:ext cx="9525" cy="365125"/>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15" name="Rectangle 27"/>
          <p:cNvSpPr/>
          <p:nvPr/>
        </p:nvSpPr>
        <p:spPr>
          <a:xfrm flipH="1">
            <a:off x="255588" y="681038"/>
            <a:ext cx="7937" cy="365125"/>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16" name="Rectangle 28"/>
          <p:cNvSpPr/>
          <p:nvPr/>
        </p:nvSpPr>
        <p:spPr>
          <a:xfrm>
            <a:off x="279400" y="681038"/>
            <a:ext cx="36513" cy="365125"/>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2" name="Title 1"/>
          <p:cNvSpPr>
            <a:spLocks noGrp="1"/>
          </p:cNvSpPr>
          <p:nvPr>
            <p:ph type="title"/>
          </p:nvPr>
        </p:nvSpPr>
        <p:spPr>
          <a:xfrm>
            <a:off x="504824" y="512064"/>
            <a:ext cx="7772400" cy="914400"/>
          </a:xfrm>
        </p:spPr>
        <p:txBody>
          <a:bodyPr/>
          <a:lstStyle>
            <a:lvl1pPr>
              <a:defRPr sz="4000"/>
            </a:lvl1pPr>
            <a:extLst/>
          </a:lstStyle>
          <a:p>
            <a:r>
              <a:rPr lang="en-US" smtClean="0"/>
              <a:t>Click to edit Master title style</a:t>
            </a:r>
            <a:endParaRPr lang="en-US"/>
          </a:p>
        </p:txBody>
      </p:sp>
      <p:sp>
        <p:nvSpPr>
          <p:cNvPr id="3" name="Text Placeholder 2"/>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4" name="Text Placeholder 3"/>
          <p:cNvSpPr>
            <a:spLocks noGrp="1"/>
          </p:cNvSpPr>
          <p:nvPr>
            <p:ph type="body" sz="half" idx="3"/>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5" name="Content Placeholder 4"/>
          <p:cNvSpPr>
            <a:spLocks noGrp="1"/>
          </p:cNvSpPr>
          <p:nvPr>
            <p:ph sz="quarter" idx="2"/>
          </p:nvPr>
        </p:nvSpPr>
        <p:spPr>
          <a:xfrm>
            <a:off x="457200" y="2459037"/>
            <a:ext cx="4040188" cy="3959352"/>
          </a:xfrm>
        </p:spPr>
        <p:txBody>
          <a:bodyPr/>
          <a:lstStyle>
            <a:lvl1pPr>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7" name="Date Placeholder 6"/>
          <p:cNvSpPr>
            <a:spLocks noGrp="1"/>
          </p:cNvSpPr>
          <p:nvPr>
            <p:ph type="dt" sz="half" idx="10"/>
          </p:nvPr>
        </p:nvSpPr>
        <p:spPr/>
        <p:txBody>
          <a:bodyPr/>
          <a:lstStyle>
            <a:lvl1pPr>
              <a:defRPr/>
            </a:lvl1pPr>
            <a:extLst/>
          </a:lstStyle>
          <a:p>
            <a:pPr>
              <a:defRPr/>
            </a:pPr>
            <a:fld id="{7932DAB8-6E26-4E74-BE1B-F6EF76C3F884}" type="datetimeFigureOut">
              <a:rPr lang="en-US"/>
              <a:pPr>
                <a:defRPr/>
              </a:pPr>
              <a:t>3/17/2013</a:t>
            </a:fld>
            <a:endParaRPr lang="en-US"/>
          </a:p>
        </p:txBody>
      </p:sp>
      <p:sp>
        <p:nvSpPr>
          <p:cNvPr id="18" name="Footer Placeholder 7"/>
          <p:cNvSpPr>
            <a:spLocks noGrp="1"/>
          </p:cNvSpPr>
          <p:nvPr>
            <p:ph type="ftr" sz="quarter" idx="11"/>
          </p:nvPr>
        </p:nvSpPr>
        <p:spPr/>
        <p:txBody>
          <a:bodyPr/>
          <a:lstStyle>
            <a:lvl1pPr>
              <a:defRPr/>
            </a:lvl1pPr>
            <a:extLst/>
          </a:lstStyle>
          <a:p>
            <a:pPr>
              <a:defRPr/>
            </a:pPr>
            <a:endParaRPr lang="en-US"/>
          </a:p>
        </p:txBody>
      </p:sp>
      <p:sp>
        <p:nvSpPr>
          <p:cNvPr id="19" name="Slide Number Placeholder 8"/>
          <p:cNvSpPr>
            <a:spLocks noGrp="1"/>
          </p:cNvSpPr>
          <p:nvPr>
            <p:ph type="sldNum" sz="quarter" idx="12"/>
          </p:nvPr>
        </p:nvSpPr>
        <p:spPr/>
        <p:txBody>
          <a:bodyPr/>
          <a:lstStyle>
            <a:lvl1pPr>
              <a:defRPr/>
            </a:lvl1pPr>
            <a:extLst/>
          </a:lstStyle>
          <a:p>
            <a:pPr>
              <a:defRPr/>
            </a:pPr>
            <a:fld id="{BA7C297C-A54D-40D0-BFEB-B0ABF83670B0}"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914400" y="512064"/>
            <a:ext cx="7772400" cy="914400"/>
          </a:xfrm>
        </p:spPr>
        <p:txBody>
          <a:bodyPr/>
          <a:lstStyle>
            <a:lvl1pPr>
              <a:defRPr sz="4000" cap="none" baseline="0"/>
            </a:lvl1pPr>
            <a:extLst/>
          </a:lstStyle>
          <a:p>
            <a:r>
              <a:rPr lang="en-US" smtClean="0"/>
              <a:t>Click to edit Master title style</a:t>
            </a:r>
            <a:endParaRPr lang="en-US"/>
          </a:p>
        </p:txBody>
      </p:sp>
      <p:sp>
        <p:nvSpPr>
          <p:cNvPr id="3" name="Date Placeholder 13"/>
          <p:cNvSpPr>
            <a:spLocks noGrp="1"/>
          </p:cNvSpPr>
          <p:nvPr>
            <p:ph type="dt" sz="half" idx="10"/>
          </p:nvPr>
        </p:nvSpPr>
        <p:spPr/>
        <p:txBody>
          <a:bodyPr/>
          <a:lstStyle>
            <a:lvl1pPr>
              <a:defRPr/>
            </a:lvl1pPr>
          </a:lstStyle>
          <a:p>
            <a:pPr>
              <a:defRPr/>
            </a:pPr>
            <a:fld id="{B146A04A-19FB-4230-B30E-08648785B2DB}" type="datetimeFigureOut">
              <a:rPr lang="en-US"/>
              <a:pPr>
                <a:defRPr/>
              </a:pPr>
              <a:t>3/17/2013</a:t>
            </a:fld>
            <a:endParaRPr lang="en-US"/>
          </a:p>
        </p:txBody>
      </p:sp>
      <p:sp>
        <p:nvSpPr>
          <p:cNvPr id="4" name="Footer Placeholder 2"/>
          <p:cNvSpPr>
            <a:spLocks noGrp="1"/>
          </p:cNvSpPr>
          <p:nvPr>
            <p:ph type="ftr" sz="quarter" idx="11"/>
          </p:nvPr>
        </p:nvSpPr>
        <p:spPr/>
        <p:txBody>
          <a:bodyPr/>
          <a:lstStyle>
            <a:lvl1pPr>
              <a:defRPr/>
            </a:lvl1pPr>
          </a:lstStyle>
          <a:p>
            <a:pPr>
              <a:defRPr/>
            </a:pPr>
            <a:endParaRPr lang="en-US"/>
          </a:p>
        </p:txBody>
      </p:sp>
      <p:sp>
        <p:nvSpPr>
          <p:cNvPr id="5" name="Slide Number Placeholder 22"/>
          <p:cNvSpPr>
            <a:spLocks noGrp="1"/>
          </p:cNvSpPr>
          <p:nvPr>
            <p:ph type="sldNum" sz="quarter" idx="12"/>
          </p:nvPr>
        </p:nvSpPr>
        <p:spPr/>
        <p:txBody>
          <a:bodyPr/>
          <a:lstStyle>
            <a:lvl1pPr>
              <a:defRPr/>
            </a:lvl1pPr>
          </a:lstStyle>
          <a:p>
            <a:pPr>
              <a:defRPr/>
            </a:pPr>
            <a:fld id="{179A5AC5-65E9-4811-957D-2655B7AD5A5E}"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extLst/>
          </a:lstStyle>
          <a:p>
            <a:pPr>
              <a:defRPr/>
            </a:pPr>
            <a:fld id="{2C267E9C-DC7B-4FD1-9DA4-ED9D6B9AD3F2}" type="datetimeFigureOut">
              <a:rPr lang="en-US"/>
              <a:pPr>
                <a:defRPr/>
              </a:pPr>
              <a:t>3/17/2013</a:t>
            </a:fld>
            <a:endParaRPr lang="en-US"/>
          </a:p>
        </p:txBody>
      </p:sp>
      <p:sp>
        <p:nvSpPr>
          <p:cNvPr id="3" name="Footer Placeholder 2"/>
          <p:cNvSpPr>
            <a:spLocks noGrp="1"/>
          </p:cNvSpPr>
          <p:nvPr>
            <p:ph type="ftr" sz="quarter" idx="11"/>
          </p:nvPr>
        </p:nvSpPr>
        <p:spPr/>
        <p:txBody>
          <a:bodyPr/>
          <a:lstStyle>
            <a:lvl1pPr>
              <a:defRPr/>
            </a:lvl1pPr>
            <a:extLst/>
          </a:lstStyle>
          <a:p>
            <a:pPr>
              <a:defRPr/>
            </a:pPr>
            <a:endParaRPr lang="en-US"/>
          </a:p>
        </p:txBody>
      </p:sp>
      <p:sp>
        <p:nvSpPr>
          <p:cNvPr id="4" name="Slide Number Placeholder 3"/>
          <p:cNvSpPr>
            <a:spLocks noGrp="1"/>
          </p:cNvSpPr>
          <p:nvPr>
            <p:ph type="sldNum" sz="quarter" idx="12"/>
          </p:nvPr>
        </p:nvSpPr>
        <p:spPr/>
        <p:txBody>
          <a:bodyPr/>
          <a:lstStyle>
            <a:lvl1pPr>
              <a:defRPr/>
            </a:lvl1pPr>
            <a:extLst/>
          </a:lstStyle>
          <a:p>
            <a:pPr>
              <a:defRPr/>
            </a:pPr>
            <a:fld id="{4F127FC2-B6F3-47D9-989B-CFBF1B6F4E9E}"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273050"/>
            <a:ext cx="8229600" cy="1162050"/>
          </a:xfrm>
        </p:spPr>
        <p:txBody>
          <a:bodyPr anchor="ctr"/>
          <a:lstStyle>
            <a:lvl1pPr algn="l">
              <a:buNone/>
              <a:defRPr sz="3600" b="0"/>
            </a:lvl1pPr>
            <a:extLst/>
          </a:lstStyle>
          <a:p>
            <a:r>
              <a:rPr lang="en-US" smtClean="0"/>
              <a:t>Click to edit Master title style</a:t>
            </a:r>
            <a:endParaRPr lang="en-US"/>
          </a:p>
        </p:txBody>
      </p:sp>
      <p:sp>
        <p:nvSpPr>
          <p:cNvPr id="3" name="Text Placeholder 2"/>
          <p:cNvSpPr>
            <a:spLocks noGrp="1"/>
          </p:cNvSpPr>
          <p:nvPr>
            <p:ph type="body" idx="2"/>
          </p:nvPr>
        </p:nvSpPr>
        <p:spPr>
          <a:xfrm>
            <a:off x="685800" y="1435100"/>
            <a:ext cx="2514600" cy="4572000"/>
          </a:xfrm>
        </p:spPr>
        <p:txBody>
          <a:bodyPr/>
          <a:lstStyle>
            <a:lvl1pPr marL="54864" indent="0">
              <a:buNone/>
              <a:defRPr sz="1800"/>
            </a:lvl1pPr>
            <a:lvl2pPr>
              <a:buNone/>
              <a:defRPr sz="1200"/>
            </a:lvl2pPr>
            <a:lvl3pPr>
              <a:buNone/>
              <a:defRPr sz="1000"/>
            </a:lvl3pPr>
            <a:lvl4pPr>
              <a:buNone/>
              <a:defRPr sz="900"/>
            </a:lvl4pPr>
            <a:lvl5pPr>
              <a:buNone/>
              <a:defRPr sz="900"/>
            </a:lvl5pPr>
            <a:extLst/>
          </a:lstStyle>
          <a:p>
            <a:pPr lvl="0"/>
            <a:r>
              <a:rPr lang="en-US" smtClean="0"/>
              <a:t>Click to edit Master text styles</a:t>
            </a:r>
          </a:p>
        </p:txBody>
      </p:sp>
      <p:sp>
        <p:nvSpPr>
          <p:cNvPr id="4" name="Content Placeholder 3"/>
          <p:cNvSpPr>
            <a:spLocks noGrp="1"/>
          </p:cNvSpPr>
          <p:nvPr>
            <p:ph sz="half" idx="1"/>
          </p:nvPr>
        </p:nvSpPr>
        <p:spPr>
          <a:xfrm>
            <a:off x="3429000" y="1435100"/>
            <a:ext cx="5486400" cy="4572000"/>
          </a:xfrm>
        </p:spPr>
        <p:txBody>
          <a:bodyPr/>
          <a:lstStyle>
            <a:lvl1pPr>
              <a:defRPr sz="3200"/>
            </a:lvl1pPr>
            <a:lvl2pPr>
              <a:defRPr sz="2800"/>
            </a:lvl2pPr>
            <a:lvl3pPr>
              <a:defRPr sz="2400"/>
            </a:lvl3pPr>
            <a:lvl4pPr>
              <a:defRPr sz="2000"/>
            </a:lvl4pPr>
            <a:lvl5pPr>
              <a:defRPr sz="20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pPr>
              <a:defRPr/>
            </a:pPr>
            <a:fld id="{74C8FB87-E7BD-42D2-BAB0-31049BC8B570}" type="datetimeFigureOut">
              <a:rPr lang="en-US"/>
              <a:pPr>
                <a:defRPr/>
              </a:pPr>
              <a:t>3/17/2013</a:t>
            </a:fld>
            <a:endParaRPr lang="en-US"/>
          </a:p>
        </p:txBody>
      </p:sp>
      <p:sp>
        <p:nvSpPr>
          <p:cNvPr id="6" name="Footer Placeholder 2"/>
          <p:cNvSpPr>
            <a:spLocks noGrp="1"/>
          </p:cNvSpPr>
          <p:nvPr>
            <p:ph type="ftr" sz="quarter" idx="11"/>
          </p:nvPr>
        </p:nvSpPr>
        <p:spPr/>
        <p:txBody>
          <a:bodyPr/>
          <a:lstStyle>
            <a:lvl1pPr>
              <a:defRPr/>
            </a:lvl1pPr>
          </a:lstStyle>
          <a:p>
            <a:pPr>
              <a:defRPr/>
            </a:pPr>
            <a:endParaRPr lang="en-US"/>
          </a:p>
        </p:txBody>
      </p:sp>
      <p:sp>
        <p:nvSpPr>
          <p:cNvPr id="7" name="Slide Number Placeholder 22"/>
          <p:cNvSpPr>
            <a:spLocks noGrp="1"/>
          </p:cNvSpPr>
          <p:nvPr>
            <p:ph type="sldNum" sz="quarter" idx="12"/>
          </p:nvPr>
        </p:nvSpPr>
        <p:spPr/>
        <p:txBody>
          <a:bodyPr/>
          <a:lstStyle>
            <a:lvl1pPr>
              <a:defRPr/>
            </a:lvl1pPr>
          </a:lstStyle>
          <a:p>
            <a:pPr>
              <a:defRPr/>
            </a:pPr>
            <a:fld id="{0E708FF1-6719-4D76-9DFC-394458A3AE73}"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Rectangle 17"/>
          <p:cNvSpPr/>
          <p:nvPr/>
        </p:nvSpPr>
        <p:spPr>
          <a:xfrm>
            <a:off x="368300" y="0"/>
            <a:ext cx="8777288" cy="1878013"/>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cxnSp>
        <p:nvCxnSpPr>
          <p:cNvPr id="6" name="Straight Connector 18"/>
          <p:cNvCxnSpPr/>
          <p:nvPr/>
        </p:nvCxnSpPr>
        <p:spPr>
          <a:xfrm flipV="1">
            <a:off x="363538" y="1884363"/>
            <a:ext cx="8782050"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7" name="Group 19"/>
          <p:cNvGrpSpPr>
            <a:grpSpLocks/>
          </p:cNvGrpSpPr>
          <p:nvPr/>
        </p:nvGrpSpPr>
        <p:grpSpPr bwMode="auto">
          <a:xfrm rot="5400000">
            <a:off x="8515351" y="1219200"/>
            <a:ext cx="131762" cy="128587"/>
            <a:chOff x="6668087" y="1297746"/>
            <a:chExt cx="161840" cy="156602"/>
          </a:xfrm>
        </p:grpSpPr>
        <p:cxnSp>
          <p:nvCxnSpPr>
            <p:cNvPr id="8" name="Straight Connector 20"/>
            <p:cNvCxnSpPr/>
            <p:nvPr/>
          </p:nvCxnSpPr>
          <p:spPr>
            <a:xfrm rot="16200000">
              <a:off x="6663593" y="1298375"/>
              <a:ext cx="88935" cy="79945"/>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Straight Connector 23"/>
            <p:cNvCxnSpPr/>
            <p:nvPr/>
          </p:nvCxnSpPr>
          <p:spPr>
            <a:xfrm rot="16200000" flipV="1">
              <a:off x="6685198" y="1391515"/>
              <a:ext cx="125668" cy="0"/>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Straight Connector 24"/>
            <p:cNvCxnSpPr/>
            <p:nvPr/>
          </p:nvCxnSpPr>
          <p:spPr>
            <a:xfrm rot="5400000" flipH="1">
              <a:off x="6744513" y="1297400"/>
              <a:ext cx="88935" cy="81895"/>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1" name="Group 25"/>
          <p:cNvGrpSpPr>
            <a:grpSpLocks/>
          </p:cNvGrpSpPr>
          <p:nvPr/>
        </p:nvGrpSpPr>
        <p:grpSpPr bwMode="auto">
          <a:xfrm rot="5400000">
            <a:off x="8667751" y="1371600"/>
            <a:ext cx="131762" cy="128587"/>
            <a:chOff x="6668087" y="1297746"/>
            <a:chExt cx="161840" cy="156602"/>
          </a:xfrm>
        </p:grpSpPr>
        <p:cxnSp>
          <p:nvCxnSpPr>
            <p:cNvPr id="12" name="Straight Connector 26"/>
            <p:cNvCxnSpPr/>
            <p:nvPr/>
          </p:nvCxnSpPr>
          <p:spPr>
            <a:xfrm rot="16200000">
              <a:off x="6663593" y="1298375"/>
              <a:ext cx="88935" cy="79945"/>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Straight Connector 27"/>
            <p:cNvCxnSpPr/>
            <p:nvPr/>
          </p:nvCxnSpPr>
          <p:spPr>
            <a:xfrm rot="16200000" flipV="1">
              <a:off x="6685198" y="1391515"/>
              <a:ext cx="125668" cy="0"/>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4" name="Straight Connector 28"/>
            <p:cNvCxnSpPr/>
            <p:nvPr/>
          </p:nvCxnSpPr>
          <p:spPr>
            <a:xfrm rot="5400000" flipH="1">
              <a:off x="6744513" y="1297400"/>
              <a:ext cx="88935" cy="81895"/>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5" name="Group 29"/>
          <p:cNvGrpSpPr>
            <a:grpSpLocks/>
          </p:cNvGrpSpPr>
          <p:nvPr/>
        </p:nvGrpSpPr>
        <p:grpSpPr bwMode="auto">
          <a:xfrm rot="5400000">
            <a:off x="8320087" y="1474788"/>
            <a:ext cx="131763" cy="128588"/>
            <a:chOff x="6668087" y="1297746"/>
            <a:chExt cx="161840" cy="156602"/>
          </a:xfrm>
        </p:grpSpPr>
        <p:cxnSp>
          <p:nvCxnSpPr>
            <p:cNvPr id="16" name="Straight Connector 30"/>
            <p:cNvCxnSpPr/>
            <p:nvPr/>
          </p:nvCxnSpPr>
          <p:spPr>
            <a:xfrm rot="16200000">
              <a:off x="6663592" y="1298373"/>
              <a:ext cx="88934" cy="79945"/>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Straight Connector 31"/>
            <p:cNvCxnSpPr/>
            <p:nvPr/>
          </p:nvCxnSpPr>
          <p:spPr>
            <a:xfrm rot="16200000" flipV="1">
              <a:off x="6685198" y="1391513"/>
              <a:ext cx="125668" cy="0"/>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8" name="Straight Connector 32"/>
            <p:cNvCxnSpPr/>
            <p:nvPr/>
          </p:nvCxnSpPr>
          <p:spPr>
            <a:xfrm rot="5400000" flipH="1">
              <a:off x="6744512" y="1297398"/>
              <a:ext cx="88934" cy="81895"/>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title"/>
          </p:nvPr>
        </p:nvSpPr>
        <p:spPr bwMode="grayWhite">
          <a:xfrm>
            <a:off x="914400" y="441251"/>
            <a:ext cx="6858000" cy="701749"/>
          </a:xfrm>
        </p:spPr>
        <p:txBody>
          <a:bodyPr anchor="b"/>
          <a:lstStyle>
            <a:lvl1pPr algn="l">
              <a:buNone/>
              <a:defRPr sz="2100" b="0"/>
            </a:lvl1pPr>
            <a:extLst/>
          </a:lstStyle>
          <a:p>
            <a:r>
              <a:rPr lang="en-US" smtClean="0"/>
              <a:t>Click to edit Master title style</a:t>
            </a:r>
            <a:endParaRPr lang="en-US"/>
          </a:p>
        </p:txBody>
      </p:sp>
      <p:sp>
        <p:nvSpPr>
          <p:cNvPr id="3" name="Picture Placeholder 2"/>
          <p:cNvSpPr>
            <a:spLocks noGrp="1"/>
          </p:cNvSpPr>
          <p:nvPr>
            <p:ph type="pic" idx="1"/>
          </p:nvPr>
        </p:nvSpPr>
        <p:spPr>
          <a:xfrm>
            <a:off x="368032" y="1893781"/>
            <a:ext cx="8778240" cy="4960144"/>
          </a:xfrm>
          <a:solidFill>
            <a:schemeClr val="bg2"/>
          </a:solidFill>
        </p:spPr>
        <p:txBody>
          <a:bodyPr>
            <a:normAutofit/>
          </a:bodyPr>
          <a:lstStyle>
            <a:lvl1pPr marL="0" indent="0">
              <a:buNone/>
              <a:defRPr sz="3200"/>
            </a:lvl1pPr>
            <a:extLst/>
          </a:lstStyle>
          <a:p>
            <a:pPr lvl="0"/>
            <a:r>
              <a:rPr lang="en-US" noProof="0" smtClean="0"/>
              <a:t>Click icon to add picture</a:t>
            </a:r>
            <a:endParaRPr lang="en-US" noProof="0"/>
          </a:p>
        </p:txBody>
      </p:sp>
      <p:sp>
        <p:nvSpPr>
          <p:cNvPr id="4" name="Text Placeholder 3"/>
          <p:cNvSpPr>
            <a:spLocks noGrp="1"/>
          </p:cNvSpPr>
          <p:nvPr>
            <p:ph type="body" sz="half" idx="2"/>
          </p:nvPr>
        </p:nvSpPr>
        <p:spPr bwMode="grayWhite">
          <a:xfrm>
            <a:off x="914400" y="1150144"/>
            <a:ext cx="6858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extLst/>
          </a:lstStyle>
          <a:p>
            <a:pPr lvl="0"/>
            <a:r>
              <a:rPr lang="en-US" smtClean="0"/>
              <a:t>Click to edit Master text styles</a:t>
            </a:r>
          </a:p>
        </p:txBody>
      </p:sp>
      <p:sp>
        <p:nvSpPr>
          <p:cNvPr id="19" name="Date Placeholder 4"/>
          <p:cNvSpPr>
            <a:spLocks noGrp="1"/>
          </p:cNvSpPr>
          <p:nvPr>
            <p:ph type="dt" sz="half" idx="10"/>
          </p:nvPr>
        </p:nvSpPr>
        <p:spPr>
          <a:xfrm>
            <a:off x="6477000" y="55563"/>
            <a:ext cx="2133600" cy="365125"/>
          </a:xfrm>
        </p:spPr>
        <p:txBody>
          <a:bodyPr/>
          <a:lstStyle>
            <a:lvl1pPr>
              <a:defRPr/>
            </a:lvl1pPr>
            <a:extLst/>
          </a:lstStyle>
          <a:p>
            <a:pPr>
              <a:defRPr/>
            </a:pPr>
            <a:fld id="{2D4C5472-19B5-4C3A-9C48-76DE7E40D258}" type="datetimeFigureOut">
              <a:rPr lang="en-US"/>
              <a:pPr>
                <a:defRPr/>
              </a:pPr>
              <a:t>3/17/2013</a:t>
            </a:fld>
            <a:endParaRPr lang="en-US"/>
          </a:p>
        </p:txBody>
      </p:sp>
      <p:sp>
        <p:nvSpPr>
          <p:cNvPr id="20" name="Footer Placeholder 5"/>
          <p:cNvSpPr>
            <a:spLocks noGrp="1"/>
          </p:cNvSpPr>
          <p:nvPr>
            <p:ph type="ftr" sz="quarter" idx="11"/>
          </p:nvPr>
        </p:nvSpPr>
        <p:spPr>
          <a:xfrm>
            <a:off x="914400" y="55563"/>
            <a:ext cx="5562600" cy="365125"/>
          </a:xfrm>
        </p:spPr>
        <p:txBody>
          <a:bodyPr/>
          <a:lstStyle>
            <a:lvl1pPr>
              <a:defRPr/>
            </a:lvl1pPr>
            <a:extLst/>
          </a:lstStyle>
          <a:p>
            <a:pPr>
              <a:defRPr/>
            </a:pPr>
            <a:endParaRPr lang="en-US"/>
          </a:p>
        </p:txBody>
      </p:sp>
      <p:sp>
        <p:nvSpPr>
          <p:cNvPr id="21" name="Slide Number Placeholder 6"/>
          <p:cNvSpPr>
            <a:spLocks noGrp="1"/>
          </p:cNvSpPr>
          <p:nvPr>
            <p:ph type="sldNum" sz="quarter" idx="12"/>
          </p:nvPr>
        </p:nvSpPr>
        <p:spPr>
          <a:xfrm>
            <a:off x="8610600" y="55563"/>
            <a:ext cx="457200" cy="365125"/>
          </a:xfrm>
        </p:spPr>
        <p:txBody>
          <a:bodyPr/>
          <a:lstStyle>
            <a:lvl1pPr>
              <a:defRPr/>
            </a:lvl1pPr>
            <a:extLst/>
          </a:lstStyle>
          <a:p>
            <a:pPr>
              <a:defRPr/>
            </a:pPr>
            <a:fld id="{8C54455F-0AFE-4E07-8AB0-B2D4CAECF0F4}"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0"/>
            <a:ext cx="365125" cy="6854825"/>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8" name="Rectangle 7"/>
          <p:cNvSpPr/>
          <p:nvPr/>
        </p:nvSpPr>
        <p:spPr>
          <a:xfrm>
            <a:off x="255588" y="5046663"/>
            <a:ext cx="73025" cy="1692275"/>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9" name="Rectangle 8"/>
          <p:cNvSpPr/>
          <p:nvPr/>
        </p:nvSpPr>
        <p:spPr>
          <a:xfrm>
            <a:off x="255588" y="4797425"/>
            <a:ext cx="73025"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10" name="Rectangle 9"/>
          <p:cNvSpPr/>
          <p:nvPr/>
        </p:nvSpPr>
        <p:spPr>
          <a:xfrm>
            <a:off x="255588" y="4637088"/>
            <a:ext cx="73025" cy="138112"/>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11" name="Rectangle 10"/>
          <p:cNvSpPr/>
          <p:nvPr/>
        </p:nvSpPr>
        <p:spPr>
          <a:xfrm>
            <a:off x="255588" y="4541838"/>
            <a:ext cx="73025" cy="7461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12" name="Rectangle 11"/>
          <p:cNvSpPr/>
          <p:nvPr/>
        </p:nvSpPr>
        <p:spPr>
          <a:xfrm>
            <a:off x="309563" y="681038"/>
            <a:ext cx="46037" cy="365125"/>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15" name="Rectangle 14"/>
          <p:cNvSpPr/>
          <p:nvPr/>
        </p:nvSpPr>
        <p:spPr>
          <a:xfrm>
            <a:off x="268288" y="681038"/>
            <a:ext cx="28575" cy="365125"/>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16" name="Rectangle 15"/>
          <p:cNvSpPr/>
          <p:nvPr/>
        </p:nvSpPr>
        <p:spPr>
          <a:xfrm>
            <a:off x="249238" y="681038"/>
            <a:ext cx="9525" cy="365125"/>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17" name="Rectangle 16"/>
          <p:cNvSpPr/>
          <p:nvPr/>
        </p:nvSpPr>
        <p:spPr>
          <a:xfrm>
            <a:off x="222250" y="681038"/>
            <a:ext cx="7938" cy="365125"/>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22" name="Title Placeholder 21"/>
          <p:cNvSpPr>
            <a:spLocks noGrp="1"/>
          </p:cNvSpPr>
          <p:nvPr>
            <p:ph type="title"/>
          </p:nvPr>
        </p:nvSpPr>
        <p:spPr>
          <a:xfrm>
            <a:off x="914400" y="512763"/>
            <a:ext cx="7772400" cy="914400"/>
          </a:xfrm>
          <a:prstGeom prst="rect">
            <a:avLst/>
          </a:prstGeom>
        </p:spPr>
        <p:txBody>
          <a:bodyPr vert="horz" anchor="t">
            <a:noAutofit/>
          </a:bodyPr>
          <a:lstStyle>
            <a:extLst/>
          </a:lstStyle>
          <a:p>
            <a:r>
              <a:rPr lang="en-US" smtClean="0"/>
              <a:t>Click to edit Master title style</a:t>
            </a:r>
            <a:endParaRPr lang="en-US"/>
          </a:p>
        </p:txBody>
      </p:sp>
      <p:sp>
        <p:nvSpPr>
          <p:cNvPr id="1036" name="Text Placeholder 12"/>
          <p:cNvSpPr>
            <a:spLocks noGrp="1"/>
          </p:cNvSpPr>
          <p:nvPr>
            <p:ph type="body" idx="1"/>
          </p:nvPr>
        </p:nvSpPr>
        <p:spPr bwMode="auto">
          <a:xfrm>
            <a:off x="914400" y="1784350"/>
            <a:ext cx="77724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4" name="Date Placeholder 13"/>
          <p:cNvSpPr>
            <a:spLocks noGrp="1"/>
          </p:cNvSpPr>
          <p:nvPr>
            <p:ph type="dt" sz="half" idx="2"/>
          </p:nvPr>
        </p:nvSpPr>
        <p:spPr>
          <a:xfrm>
            <a:off x="6477000" y="6416675"/>
            <a:ext cx="2133600" cy="365125"/>
          </a:xfrm>
          <a:prstGeom prst="rect">
            <a:avLst/>
          </a:prstGeom>
        </p:spPr>
        <p:txBody>
          <a:bodyPr vert="horz" anchor="b"/>
          <a:lstStyle>
            <a:lvl1pPr algn="l" eaLnBrk="1" fontAlgn="auto" latinLnBrk="0" hangingPunct="1">
              <a:spcBef>
                <a:spcPts val="0"/>
              </a:spcBef>
              <a:spcAft>
                <a:spcPts val="0"/>
              </a:spcAft>
              <a:defRPr kumimoji="0" sz="1100">
                <a:solidFill>
                  <a:schemeClr val="tx2"/>
                </a:solidFill>
                <a:latin typeface="+mn-lt"/>
                <a:cs typeface="+mn-cs"/>
              </a:defRPr>
            </a:lvl1pPr>
            <a:extLst/>
          </a:lstStyle>
          <a:p>
            <a:pPr>
              <a:defRPr/>
            </a:pPr>
            <a:fld id="{8F081FF3-01E0-4324-9235-37840D784A39}" type="datetimeFigureOut">
              <a:rPr lang="en-US"/>
              <a:pPr>
                <a:defRPr/>
              </a:pPr>
              <a:t>3/17/2013</a:t>
            </a:fld>
            <a:endParaRPr lang="en-US"/>
          </a:p>
        </p:txBody>
      </p:sp>
      <p:sp>
        <p:nvSpPr>
          <p:cNvPr id="3" name="Footer Placeholder 2"/>
          <p:cNvSpPr>
            <a:spLocks noGrp="1"/>
          </p:cNvSpPr>
          <p:nvPr>
            <p:ph type="ftr" sz="quarter" idx="3"/>
          </p:nvPr>
        </p:nvSpPr>
        <p:spPr>
          <a:xfrm>
            <a:off x="914400" y="6416675"/>
            <a:ext cx="5562600" cy="365125"/>
          </a:xfrm>
          <a:prstGeom prst="rect">
            <a:avLst/>
          </a:prstGeom>
        </p:spPr>
        <p:txBody>
          <a:bodyPr vert="horz" anchor="b"/>
          <a:lstStyle>
            <a:lvl1pPr algn="r" eaLnBrk="1" fontAlgn="auto" latinLnBrk="0" hangingPunct="1">
              <a:spcBef>
                <a:spcPts val="0"/>
              </a:spcBef>
              <a:spcAft>
                <a:spcPts val="0"/>
              </a:spcAft>
              <a:defRPr kumimoji="0" sz="1100">
                <a:solidFill>
                  <a:schemeClr val="tx2"/>
                </a:solidFill>
                <a:latin typeface="+mn-lt"/>
                <a:cs typeface="+mn-cs"/>
              </a:defRPr>
            </a:lvl1pPr>
            <a:extLst/>
          </a:lstStyle>
          <a:p>
            <a:pPr>
              <a:defRPr/>
            </a:pPr>
            <a:endParaRPr lang="en-US"/>
          </a:p>
        </p:txBody>
      </p:sp>
      <p:sp>
        <p:nvSpPr>
          <p:cNvPr id="23" name="Slide Number Placeholder 22"/>
          <p:cNvSpPr>
            <a:spLocks noGrp="1"/>
          </p:cNvSpPr>
          <p:nvPr>
            <p:ph type="sldNum" sz="quarter" idx="4"/>
          </p:nvPr>
        </p:nvSpPr>
        <p:spPr>
          <a:xfrm>
            <a:off x="8610600" y="6416675"/>
            <a:ext cx="457200" cy="365125"/>
          </a:xfrm>
          <a:prstGeom prst="rect">
            <a:avLst/>
          </a:prstGeom>
        </p:spPr>
        <p:txBody>
          <a:bodyPr vert="horz" anchor="b"/>
          <a:lstStyle>
            <a:lvl1pPr algn="l" eaLnBrk="1" fontAlgn="auto" latinLnBrk="0" hangingPunct="1">
              <a:spcBef>
                <a:spcPts val="0"/>
              </a:spcBef>
              <a:spcAft>
                <a:spcPts val="0"/>
              </a:spcAft>
              <a:defRPr kumimoji="0" sz="1200">
                <a:solidFill>
                  <a:schemeClr val="tx2"/>
                </a:solidFill>
                <a:latin typeface="+mn-lt"/>
                <a:cs typeface="+mn-cs"/>
              </a:defRPr>
            </a:lvl1pPr>
            <a:extLst/>
          </a:lstStyle>
          <a:p>
            <a:pPr>
              <a:defRPr/>
            </a:pPr>
            <a:fld id="{51F17A36-42C8-4106-B85F-AFDA2E44D6CC}" type="slidenum">
              <a:rPr lang="en-US"/>
              <a:pPr>
                <a:defRPr/>
              </a:pPr>
              <a:t>‹#›</a:t>
            </a:fld>
            <a:endParaRPr lang="en-US"/>
          </a:p>
        </p:txBody>
      </p:sp>
    </p:spTree>
  </p:cSld>
  <p:clrMap bg1="dk1" tx1="lt1" bg2="dk2" tx2="lt2" accent1="accent1" accent2="accent2" accent3="accent3" accent4="accent4" accent5="accent5" accent6="accent6" hlink="hlink" folHlink="folHlink"/>
  <p:sldLayoutIdLst>
    <p:sldLayoutId id="2147483748" r:id="rId1"/>
    <p:sldLayoutId id="2147483743" r:id="rId2"/>
    <p:sldLayoutId id="2147483749" r:id="rId3"/>
    <p:sldLayoutId id="2147483750" r:id="rId4"/>
    <p:sldLayoutId id="2147483751" r:id="rId5"/>
    <p:sldLayoutId id="2147483744" r:id="rId6"/>
    <p:sldLayoutId id="2147483752" r:id="rId7"/>
    <p:sldLayoutId id="2147483745" r:id="rId8"/>
    <p:sldLayoutId id="2147483753" r:id="rId9"/>
    <p:sldLayoutId id="2147483746" r:id="rId10"/>
    <p:sldLayoutId id="2147483747" r:id="rId11"/>
  </p:sldLayoutIdLst>
  <p:txStyles>
    <p:titleStyle>
      <a:lvl1pPr algn="l" rtl="0" eaLnBrk="0" fontAlgn="base" hangingPunct="0">
        <a:spcBef>
          <a:spcPct val="0"/>
        </a:spcBef>
        <a:spcAft>
          <a:spcPct val="0"/>
        </a:spcAft>
        <a:defRPr sz="4000" kern="1200" spc="-100">
          <a:solidFill>
            <a:srgbClr val="C1EEFF"/>
          </a:solidFill>
          <a:latin typeface="+mj-lt"/>
          <a:ea typeface="+mj-ea"/>
          <a:cs typeface="+mj-cs"/>
        </a:defRPr>
      </a:lvl1pPr>
      <a:lvl2pPr algn="l" rtl="0" eaLnBrk="0" fontAlgn="base" hangingPunct="0">
        <a:spcBef>
          <a:spcPct val="0"/>
        </a:spcBef>
        <a:spcAft>
          <a:spcPct val="0"/>
        </a:spcAft>
        <a:defRPr sz="4000">
          <a:solidFill>
            <a:srgbClr val="C1EEFF"/>
          </a:solidFill>
          <a:latin typeface="Consolas" pitchFamily="49" charset="0"/>
        </a:defRPr>
      </a:lvl2pPr>
      <a:lvl3pPr algn="l" rtl="0" eaLnBrk="0" fontAlgn="base" hangingPunct="0">
        <a:spcBef>
          <a:spcPct val="0"/>
        </a:spcBef>
        <a:spcAft>
          <a:spcPct val="0"/>
        </a:spcAft>
        <a:defRPr sz="4000">
          <a:solidFill>
            <a:srgbClr val="C1EEFF"/>
          </a:solidFill>
          <a:latin typeface="Consolas" pitchFamily="49" charset="0"/>
        </a:defRPr>
      </a:lvl3pPr>
      <a:lvl4pPr algn="l" rtl="0" eaLnBrk="0" fontAlgn="base" hangingPunct="0">
        <a:spcBef>
          <a:spcPct val="0"/>
        </a:spcBef>
        <a:spcAft>
          <a:spcPct val="0"/>
        </a:spcAft>
        <a:defRPr sz="4000">
          <a:solidFill>
            <a:srgbClr val="C1EEFF"/>
          </a:solidFill>
          <a:latin typeface="Consolas" pitchFamily="49" charset="0"/>
        </a:defRPr>
      </a:lvl4pPr>
      <a:lvl5pPr algn="l" rtl="0" eaLnBrk="0" fontAlgn="base" hangingPunct="0">
        <a:spcBef>
          <a:spcPct val="0"/>
        </a:spcBef>
        <a:spcAft>
          <a:spcPct val="0"/>
        </a:spcAft>
        <a:defRPr sz="4000">
          <a:solidFill>
            <a:srgbClr val="C1EEFF"/>
          </a:solidFill>
          <a:latin typeface="Consolas" pitchFamily="49" charset="0"/>
        </a:defRPr>
      </a:lvl5pPr>
      <a:lvl6pPr marL="457200" algn="l" rtl="0" fontAlgn="base">
        <a:spcBef>
          <a:spcPct val="0"/>
        </a:spcBef>
        <a:spcAft>
          <a:spcPct val="0"/>
        </a:spcAft>
        <a:defRPr sz="4000">
          <a:solidFill>
            <a:srgbClr val="C1EEFF"/>
          </a:solidFill>
          <a:latin typeface="Consolas" pitchFamily="49" charset="0"/>
        </a:defRPr>
      </a:lvl6pPr>
      <a:lvl7pPr marL="914400" algn="l" rtl="0" fontAlgn="base">
        <a:spcBef>
          <a:spcPct val="0"/>
        </a:spcBef>
        <a:spcAft>
          <a:spcPct val="0"/>
        </a:spcAft>
        <a:defRPr sz="4000">
          <a:solidFill>
            <a:srgbClr val="C1EEFF"/>
          </a:solidFill>
          <a:latin typeface="Consolas" pitchFamily="49" charset="0"/>
        </a:defRPr>
      </a:lvl7pPr>
      <a:lvl8pPr marL="1371600" algn="l" rtl="0" fontAlgn="base">
        <a:spcBef>
          <a:spcPct val="0"/>
        </a:spcBef>
        <a:spcAft>
          <a:spcPct val="0"/>
        </a:spcAft>
        <a:defRPr sz="4000">
          <a:solidFill>
            <a:srgbClr val="C1EEFF"/>
          </a:solidFill>
          <a:latin typeface="Consolas" pitchFamily="49" charset="0"/>
        </a:defRPr>
      </a:lvl8pPr>
      <a:lvl9pPr marL="1828800" algn="l" rtl="0" fontAlgn="base">
        <a:spcBef>
          <a:spcPct val="0"/>
        </a:spcBef>
        <a:spcAft>
          <a:spcPct val="0"/>
        </a:spcAft>
        <a:defRPr sz="4000">
          <a:solidFill>
            <a:srgbClr val="C1EEFF"/>
          </a:solidFill>
          <a:latin typeface="Consolas" pitchFamily="49" charset="0"/>
        </a:defRPr>
      </a:lvl9pPr>
      <a:extLst/>
    </p:titleStyle>
    <p:bodyStyle>
      <a:lvl1pPr marL="411163" indent="-342900" algn="l" rtl="0" eaLnBrk="0" fontAlgn="base" hangingPunct="0">
        <a:spcBef>
          <a:spcPts val="700"/>
        </a:spcBef>
        <a:spcAft>
          <a:spcPct val="0"/>
        </a:spcAft>
        <a:buClr>
          <a:schemeClr val="tx2"/>
        </a:buClr>
        <a:buSzPct val="95000"/>
        <a:buFont typeface="Wingdings" pitchFamily="2" charset="2"/>
        <a:buChar char=""/>
        <a:defRPr sz="3000" kern="1200">
          <a:solidFill>
            <a:schemeClr val="tx1"/>
          </a:solidFill>
          <a:latin typeface="+mn-lt"/>
          <a:ea typeface="+mn-ea"/>
          <a:cs typeface="+mn-cs"/>
        </a:defRPr>
      </a:lvl1pPr>
      <a:lvl2pPr marL="739775" indent="-285750" algn="l" rtl="0" eaLnBrk="0" fontAlgn="base" hangingPunct="0">
        <a:spcBef>
          <a:spcPct val="20000"/>
        </a:spcBef>
        <a:spcAft>
          <a:spcPct val="0"/>
        </a:spcAft>
        <a:buClr>
          <a:schemeClr val="accent2"/>
        </a:buClr>
        <a:buSzPct val="90000"/>
        <a:buFont typeface="Wingdings" pitchFamily="2" charset="2"/>
        <a:buChar char=""/>
        <a:defRPr sz="2600" kern="1200">
          <a:solidFill>
            <a:schemeClr val="tx1"/>
          </a:solidFill>
          <a:latin typeface="+mn-lt"/>
          <a:ea typeface="+mn-ea"/>
          <a:cs typeface="+mn-cs"/>
        </a:defRPr>
      </a:lvl2pPr>
      <a:lvl3pPr marL="995363" indent="-228600" algn="l" rtl="0" eaLnBrk="0" fontAlgn="base" hangingPunct="0">
        <a:spcBef>
          <a:spcPct val="20000"/>
        </a:spcBef>
        <a:spcAft>
          <a:spcPct val="0"/>
        </a:spcAft>
        <a:buClr>
          <a:schemeClr val="accent2"/>
        </a:buClr>
        <a:buFont typeface="Wingdings 2" pitchFamily="18" charset="2"/>
        <a:buChar char=""/>
        <a:defRPr sz="2400" kern="1200">
          <a:solidFill>
            <a:schemeClr val="tx1"/>
          </a:solidFill>
          <a:latin typeface="+mn-lt"/>
          <a:ea typeface="+mn-ea"/>
          <a:cs typeface="+mn-cs"/>
        </a:defRPr>
      </a:lvl3pPr>
      <a:lvl4pPr marL="1260475" indent="-228600" algn="l" rtl="0" eaLnBrk="0" fontAlgn="base" hangingPunct="0">
        <a:spcBef>
          <a:spcPct val="20000"/>
        </a:spcBef>
        <a:spcAft>
          <a:spcPct val="0"/>
        </a:spcAft>
        <a:buClr>
          <a:srgbClr val="FEB80A"/>
        </a:buClr>
        <a:buFont typeface="Wingdings 3" pitchFamily="18" charset="2"/>
        <a:buChar char=""/>
        <a:defRPr sz="2200" kern="1200">
          <a:solidFill>
            <a:schemeClr val="tx1"/>
          </a:solidFill>
          <a:latin typeface="+mn-lt"/>
          <a:ea typeface="+mn-ea"/>
          <a:cs typeface="+mn-cs"/>
        </a:defRPr>
      </a:lvl4pPr>
      <a:lvl5pPr marL="1481138" indent="-209550" algn="l" rtl="0" eaLnBrk="0" fontAlgn="base" hangingPunct="0">
        <a:spcBef>
          <a:spcPct val="20000"/>
        </a:spcBef>
        <a:spcAft>
          <a:spcPct val="0"/>
        </a:spcAft>
        <a:buClr>
          <a:srgbClr val="FEB80A"/>
        </a:buClr>
        <a:buFont typeface="Wingdings 2" pitchFamily="18" charset="2"/>
        <a:buChar char=""/>
        <a:defRPr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8.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8.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8.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3" Type="http://schemas.openxmlformats.org/officeDocument/2006/relationships/hyperlink" Target="Going%20with%20the%20Oddjan.pptx" TargetMode="External"/><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eaLnBrk="1" hangingPunct="1">
              <a:defRPr/>
            </a:pPr>
            <a:r>
              <a:rPr lang="en-US" dirty="0" smtClean="0"/>
              <a:t>Knockout Team strategy</a:t>
            </a:r>
            <a:endParaRPr lang="en-US" dirty="0"/>
          </a:p>
        </p:txBody>
      </p:sp>
      <p:sp>
        <p:nvSpPr>
          <p:cNvPr id="8195" name="Subtitle 2"/>
          <p:cNvSpPr>
            <a:spLocks noGrp="1"/>
          </p:cNvSpPr>
          <p:nvPr>
            <p:ph type="subTitle" idx="1"/>
          </p:nvPr>
        </p:nvSpPr>
        <p:spPr>
          <a:xfrm>
            <a:off x="914400" y="2835275"/>
            <a:ext cx="7772400" cy="1508125"/>
          </a:xfrm>
        </p:spPr>
        <p:txBody>
          <a:bodyPr/>
          <a:lstStyle/>
          <a:p>
            <a:pPr eaLnBrk="1" hangingPunct="1">
              <a:spcBef>
                <a:spcPct val="0"/>
              </a:spcBef>
            </a:pPr>
            <a:r>
              <a:rPr lang="en-US" sz="7200" smtClean="0">
                <a:solidFill>
                  <a:srgbClr val="FFC000"/>
                </a:solidFill>
              </a:rPr>
              <a:t>What  </a:t>
            </a:r>
            <a:endParaRPr lang="en-US" sz="2800" smtClean="0">
              <a:solidFill>
                <a:srgbClr val="FFC000"/>
              </a:solidFill>
            </a:endParaRPr>
          </a:p>
          <a:p>
            <a:pPr eaLnBrk="1" hangingPunct="1">
              <a:spcBef>
                <a:spcPct val="0"/>
              </a:spcBef>
            </a:pPr>
            <a:r>
              <a:rPr lang="en-US" sz="2400" smtClean="0">
                <a:solidFill>
                  <a:srgbClr val="FFC000"/>
                </a:solidFill>
              </a:rPr>
              <a:t>To do  to win team games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sz="half" idx="1"/>
          </p:nvPr>
        </p:nvSpPr>
        <p:spPr>
          <a:xfrm>
            <a:off x="3429000" y="1435100"/>
            <a:ext cx="5715000" cy="4572000"/>
          </a:xfrm>
        </p:spPr>
        <p:txBody>
          <a:bodyPr>
            <a:normAutofit fontScale="85000" lnSpcReduction="10000"/>
          </a:bodyPr>
          <a:lstStyle/>
          <a:p>
            <a:pPr marL="411480" eaLnBrk="1" fontAlgn="auto" hangingPunct="1">
              <a:spcAft>
                <a:spcPts val="0"/>
              </a:spcAft>
              <a:buFont typeface="Wingdings"/>
              <a:buChar char=""/>
              <a:defRPr/>
            </a:pPr>
            <a:r>
              <a:rPr lang="en-US" dirty="0" smtClean="0"/>
              <a:t>On this auction, you know you have a heart loser.  It appears the hands fit well.  Partner must have the </a:t>
            </a:r>
            <a:r>
              <a:rPr lang="en-US" dirty="0" smtClean="0">
                <a:sym typeface="Symbol"/>
              </a:rPr>
              <a:t></a:t>
            </a:r>
            <a:r>
              <a:rPr lang="en-US" dirty="0" smtClean="0"/>
              <a:t>K or the </a:t>
            </a:r>
            <a:r>
              <a:rPr lang="en-US" dirty="0" smtClean="0">
                <a:sym typeface="Symbol"/>
              </a:rPr>
              <a:t></a:t>
            </a:r>
            <a:r>
              <a:rPr lang="en-US" dirty="0" smtClean="0"/>
              <a:t>K, if not both, to make a forward-going bid of 5</a:t>
            </a:r>
            <a:r>
              <a:rPr lang="en-US" dirty="0" smtClean="0">
                <a:sym typeface="Symbol"/>
              </a:rPr>
              <a:t></a:t>
            </a:r>
            <a:r>
              <a:rPr lang="en-US" dirty="0" smtClean="0"/>
              <a:t>.   </a:t>
            </a:r>
          </a:p>
          <a:p>
            <a:pPr marL="411480" eaLnBrk="1" fontAlgn="auto" hangingPunct="1">
              <a:spcAft>
                <a:spcPts val="0"/>
              </a:spcAft>
              <a:buFont typeface="Wingdings"/>
              <a:buChar char=""/>
              <a:defRPr/>
            </a:pPr>
            <a:r>
              <a:rPr lang="en-US" dirty="0" smtClean="0"/>
              <a:t>With the ♥A, North would have bid 4♥ over 4♦.</a:t>
            </a:r>
          </a:p>
          <a:p>
            <a:pPr marL="411480" eaLnBrk="1" fontAlgn="auto" hangingPunct="1">
              <a:spcAft>
                <a:spcPts val="0"/>
              </a:spcAft>
              <a:buFont typeface="Wingdings"/>
              <a:buChar char=""/>
              <a:defRPr/>
            </a:pPr>
            <a:r>
              <a:rPr lang="en-US" dirty="0" smtClean="0"/>
              <a:t>Maybe you can set up the diamond suit.  At worst </a:t>
            </a:r>
            <a:r>
              <a:rPr lang="en-US" dirty="0" smtClean="0">
                <a:sym typeface="Symbol"/>
              </a:rPr>
              <a:t></a:t>
            </a:r>
            <a:r>
              <a:rPr lang="en-US" dirty="0" smtClean="0"/>
              <a:t>6 should depend on a finesse and may well be cold.  </a:t>
            </a:r>
          </a:p>
          <a:p>
            <a:pPr marL="411480" eaLnBrk="1" fontAlgn="auto" hangingPunct="1">
              <a:spcAft>
                <a:spcPts val="0"/>
              </a:spcAft>
              <a:buFont typeface="Wingdings"/>
              <a:buChar char=""/>
              <a:defRPr/>
            </a:pPr>
            <a:r>
              <a:rPr lang="en-US" dirty="0" smtClean="0"/>
              <a:t>Bid 6</a:t>
            </a:r>
            <a:r>
              <a:rPr lang="en-US" dirty="0" smtClean="0">
                <a:sym typeface="Symbol"/>
              </a:rPr>
              <a:t></a:t>
            </a:r>
            <a:r>
              <a:rPr lang="en-US" dirty="0" smtClean="0"/>
              <a:t>.</a:t>
            </a:r>
          </a:p>
          <a:p>
            <a:pPr marL="411480" eaLnBrk="1" fontAlgn="auto" hangingPunct="1">
              <a:spcAft>
                <a:spcPts val="0"/>
              </a:spcAft>
              <a:buFont typeface="Wingdings"/>
              <a:buChar char=""/>
              <a:defRPr/>
            </a:pPr>
            <a:endParaRPr lang="en-US" dirty="0"/>
          </a:p>
        </p:txBody>
      </p:sp>
      <p:sp>
        <p:nvSpPr>
          <p:cNvPr id="7" name="Rectangle 6"/>
          <p:cNvSpPr>
            <a:spLocks noChangeArrowheads="1"/>
          </p:cNvSpPr>
          <p:nvPr/>
        </p:nvSpPr>
        <p:spPr bwMode="auto">
          <a:xfrm>
            <a:off x="1066800" y="3886200"/>
            <a:ext cx="1828800" cy="1600200"/>
          </a:xfrm>
          <a:prstGeom prst="rect">
            <a:avLst/>
          </a:prstGeom>
          <a:solidFill>
            <a:schemeClr val="accent1"/>
          </a:solidFill>
          <a:ln w="12700">
            <a:solidFill>
              <a:schemeClr val="tx1"/>
            </a:solidFill>
            <a:miter lim="800000"/>
            <a:headEnd/>
            <a:tailEnd/>
          </a:ln>
          <a:effectLst>
            <a:outerShdw dist="107763" dir="2700000" algn="ctr" rotWithShape="0">
              <a:schemeClr val="bg2"/>
            </a:outerShdw>
          </a:effec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spcBef>
                <a:spcPts val="0"/>
              </a:spcBef>
              <a:spcAft>
                <a:spcPts val="0"/>
              </a:spcAft>
              <a:defRPr/>
            </a:pPr>
            <a:r>
              <a:rPr lang="en-US" sz="2400" dirty="0" smtClean="0">
                <a:solidFill>
                  <a:schemeClr val="bg1"/>
                </a:solidFill>
                <a:sym typeface="Symbol"/>
              </a:rPr>
              <a:t>  </a:t>
            </a:r>
            <a:r>
              <a:rPr lang="en-US" sz="2400" dirty="0" smtClean="0">
                <a:solidFill>
                  <a:schemeClr val="bg1"/>
                </a:solidFill>
              </a:rPr>
              <a:t>AQ843</a:t>
            </a:r>
            <a:br>
              <a:rPr lang="en-US" sz="2400" dirty="0" smtClean="0">
                <a:solidFill>
                  <a:schemeClr val="bg1"/>
                </a:solidFill>
              </a:rPr>
            </a:br>
            <a:r>
              <a:rPr lang="en-US" sz="2400" dirty="0" smtClean="0">
                <a:solidFill>
                  <a:schemeClr val="bg1"/>
                </a:solidFill>
              </a:rPr>
              <a:t>  </a:t>
            </a:r>
            <a:r>
              <a:rPr lang="en-US" sz="2400" dirty="0" smtClean="0">
                <a:solidFill>
                  <a:schemeClr val="bg1"/>
                </a:solidFill>
                <a:sym typeface="Symbol"/>
              </a:rPr>
              <a:t></a:t>
            </a:r>
            <a:r>
              <a:rPr lang="en-US" sz="2400" dirty="0" smtClean="0">
                <a:solidFill>
                  <a:schemeClr val="bg1"/>
                </a:solidFill>
              </a:rPr>
              <a:t>7 </a:t>
            </a:r>
            <a:br>
              <a:rPr lang="en-US" sz="2400" dirty="0" smtClean="0">
                <a:solidFill>
                  <a:schemeClr val="bg1"/>
                </a:solidFill>
              </a:rPr>
            </a:br>
            <a:r>
              <a:rPr lang="en-US" sz="2400" dirty="0" smtClean="0">
                <a:solidFill>
                  <a:schemeClr val="bg1"/>
                </a:solidFill>
              </a:rPr>
              <a:t>  </a:t>
            </a:r>
            <a:r>
              <a:rPr lang="en-US" sz="2400" dirty="0" smtClean="0">
                <a:solidFill>
                  <a:schemeClr val="bg1"/>
                </a:solidFill>
                <a:sym typeface="Symbol"/>
              </a:rPr>
              <a:t></a:t>
            </a:r>
            <a:r>
              <a:rPr lang="en-US" sz="2400" dirty="0" smtClean="0">
                <a:solidFill>
                  <a:schemeClr val="bg1"/>
                </a:solidFill>
              </a:rPr>
              <a:t>AJ1032 </a:t>
            </a:r>
            <a:br>
              <a:rPr lang="en-US" sz="2400" dirty="0" smtClean="0">
                <a:solidFill>
                  <a:schemeClr val="bg1"/>
                </a:solidFill>
              </a:rPr>
            </a:br>
            <a:r>
              <a:rPr lang="en-US" sz="2400" dirty="0" smtClean="0">
                <a:solidFill>
                  <a:schemeClr val="bg1"/>
                </a:solidFill>
              </a:rPr>
              <a:t>  </a:t>
            </a:r>
            <a:r>
              <a:rPr lang="en-US" sz="2400" dirty="0" smtClean="0">
                <a:solidFill>
                  <a:schemeClr val="bg1"/>
                </a:solidFill>
                <a:sym typeface="Symbol"/>
              </a:rPr>
              <a:t></a:t>
            </a:r>
            <a:r>
              <a:rPr lang="en-US" sz="2400" dirty="0" smtClean="0">
                <a:solidFill>
                  <a:schemeClr val="bg1"/>
                </a:solidFill>
              </a:rPr>
              <a:t>A6</a:t>
            </a:r>
            <a:endParaRPr lang="en-US" sz="2400" dirty="0">
              <a:solidFill>
                <a:schemeClr val="bg1"/>
              </a:solidFill>
            </a:endParaRPr>
          </a:p>
        </p:txBody>
      </p:sp>
      <p:sp>
        <p:nvSpPr>
          <p:cNvPr id="17412" name="Text Placeholder 8"/>
          <p:cNvSpPr>
            <a:spLocks noGrp="1" noChangeArrowheads="1"/>
          </p:cNvSpPr>
          <p:nvPr>
            <p:ph type="body" idx="2"/>
          </p:nvPr>
        </p:nvSpPr>
        <p:spPr>
          <a:xfrm>
            <a:off x="762000" y="1447800"/>
            <a:ext cx="2514600" cy="1892300"/>
          </a:xfrm>
        </p:spPr>
        <p:txBody>
          <a:bodyPr>
            <a:spAutoFit/>
          </a:bodyPr>
          <a:lstStyle/>
          <a:p>
            <a:pPr marL="0">
              <a:spcBef>
                <a:spcPct val="50000"/>
              </a:spcBef>
              <a:tabLst>
                <a:tab pos="627063" algn="l"/>
                <a:tab pos="1254125" algn="l"/>
              </a:tabLst>
            </a:pPr>
            <a:r>
              <a:rPr lang="en-US" smtClean="0"/>
              <a:t>W	N	E	S</a:t>
            </a:r>
          </a:p>
          <a:p>
            <a:pPr marL="0">
              <a:spcBef>
                <a:spcPct val="50000"/>
              </a:spcBef>
              <a:tabLst>
                <a:tab pos="627063" algn="l"/>
                <a:tab pos="1254125" algn="l"/>
              </a:tabLst>
            </a:pPr>
            <a:r>
              <a:rPr lang="en-US" smtClean="0"/>
              <a:t>			1♠	2NT		3♥	3♠		4♦	5♦		?	</a:t>
            </a:r>
          </a:p>
        </p:txBody>
      </p:sp>
      <p:sp>
        <p:nvSpPr>
          <p:cNvPr id="10" name="Title 1"/>
          <p:cNvSpPr>
            <a:spLocks noGrp="1"/>
          </p:cNvSpPr>
          <p:nvPr>
            <p:ph type="title"/>
          </p:nvPr>
        </p:nvSpPr>
        <p:spPr/>
        <p:txBody>
          <a:bodyPr>
            <a:normAutofit/>
          </a:bodyPr>
          <a:lstStyle/>
          <a:p>
            <a:pPr eaLnBrk="1" fontAlgn="auto" hangingPunct="1">
              <a:spcAft>
                <a:spcPts val="0"/>
              </a:spcAft>
              <a:defRPr/>
            </a:pPr>
            <a:r>
              <a:rPr lang="en-US" dirty="0" smtClean="0">
                <a:solidFill>
                  <a:schemeClr val="tx2">
                    <a:satMod val="200000"/>
                  </a:schemeClr>
                </a:solidFill>
              </a:rPr>
              <a:t>Bidding with the odds </a:t>
            </a:r>
            <a:endParaRPr lang="en-US" b="1" dirty="0" smtClean="0">
              <a:solidFill>
                <a:schemeClr val="tx2">
                  <a:satMod val="200000"/>
                </a:schemeClr>
              </a:solidFill>
            </a:endParaRPr>
          </a:p>
        </p:txBody>
      </p:sp>
      <p:sp>
        <p:nvSpPr>
          <p:cNvPr id="17414" name="Rectangle 5"/>
          <p:cNvSpPr>
            <a:spLocks noChangeArrowheads="1"/>
          </p:cNvSpPr>
          <p:nvPr/>
        </p:nvSpPr>
        <p:spPr bwMode="auto">
          <a:xfrm>
            <a:off x="1600200" y="5562600"/>
            <a:ext cx="838200" cy="369888"/>
          </a:xfrm>
          <a:prstGeom prst="rect">
            <a:avLst/>
          </a:prstGeom>
          <a:noFill/>
          <a:ln w="9525">
            <a:noFill/>
            <a:miter lim="800000"/>
            <a:headEnd/>
            <a:tailEnd/>
          </a:ln>
        </p:spPr>
        <p:txBody>
          <a:bodyPr>
            <a:spAutoFit/>
          </a:bodyPr>
          <a:lstStyle/>
          <a:p>
            <a:r>
              <a:rPr lang="en-US">
                <a:latin typeface="Corbel" pitchFamily="34" charset="0"/>
              </a:rPr>
              <a:t>South</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3" end="3"/>
                                            </p:txEl>
                                          </p:spTgt>
                                        </p:tgtEl>
                                        <p:attrNameLst>
                                          <p:attrName>style.visibility</p:attrName>
                                        </p:attrNameLst>
                                      </p:cBhvr>
                                      <p:to>
                                        <p:strVal val="visible"/>
                                      </p:to>
                                    </p:set>
                                    <p:anim calcmode="lin" valueType="num">
                                      <p:cBhvr additive="base">
                                        <p:cTn id="7"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sz="half" idx="1"/>
          </p:nvPr>
        </p:nvSpPr>
        <p:spPr>
          <a:xfrm>
            <a:off x="3276600" y="1435100"/>
            <a:ext cx="6019800" cy="5422900"/>
          </a:xfrm>
        </p:spPr>
        <p:txBody>
          <a:bodyPr>
            <a:normAutofit fontScale="85000" lnSpcReduction="20000"/>
          </a:bodyPr>
          <a:lstStyle/>
          <a:p>
            <a:pPr marL="411480" eaLnBrk="1" fontAlgn="auto" hangingPunct="1">
              <a:spcAft>
                <a:spcPts val="0"/>
              </a:spcAft>
              <a:buFont typeface="Wingdings"/>
              <a:buChar char=""/>
              <a:defRPr/>
            </a:pPr>
            <a:r>
              <a:rPr lang="en-US" dirty="0" smtClean="0"/>
              <a:t>You hold the same hand but the bidding is  different.  Slam is now less assured.  Partner has denied the </a:t>
            </a:r>
            <a:r>
              <a:rPr lang="en-US" dirty="0" smtClean="0">
                <a:sym typeface="Symbol"/>
              </a:rPr>
              <a:t></a:t>
            </a:r>
            <a:r>
              <a:rPr lang="en-US" dirty="0" smtClean="0"/>
              <a:t>A and the </a:t>
            </a:r>
            <a:r>
              <a:rPr lang="en-US" dirty="0" smtClean="0">
                <a:sym typeface="Symbol"/>
              </a:rPr>
              <a:t></a:t>
            </a:r>
            <a:r>
              <a:rPr lang="en-US" dirty="0" smtClean="0"/>
              <a:t>K.</a:t>
            </a:r>
          </a:p>
          <a:p>
            <a:pPr marL="411480" eaLnBrk="1" fontAlgn="auto" hangingPunct="1">
              <a:spcAft>
                <a:spcPts val="0"/>
              </a:spcAft>
              <a:buFont typeface="Wingdings"/>
              <a:buChar char=""/>
              <a:defRPr/>
            </a:pPr>
            <a:r>
              <a:rPr lang="en-US" dirty="0" smtClean="0"/>
              <a:t> How do you know?</a:t>
            </a:r>
          </a:p>
          <a:p>
            <a:pPr marL="411480" eaLnBrk="1" fontAlgn="auto" hangingPunct="1">
              <a:spcAft>
                <a:spcPts val="0"/>
              </a:spcAft>
              <a:buFont typeface="Wingdings"/>
              <a:buChar char=""/>
              <a:defRPr/>
            </a:pPr>
            <a:r>
              <a:rPr lang="en-US" dirty="0" smtClean="0"/>
              <a:t>Over 4</a:t>
            </a:r>
            <a:r>
              <a:rPr lang="en-US" dirty="0" smtClean="0">
                <a:sym typeface="Symbol" pitchFamily="18" charset="2"/>
              </a:rPr>
              <a:t>,  South would bid 4</a:t>
            </a:r>
            <a:r>
              <a:rPr lang="en-US" dirty="0" smtClean="0"/>
              <a:t>♦ with the King of ♦, or 4♥ with the Ace of ♥.</a:t>
            </a:r>
          </a:p>
          <a:p>
            <a:pPr marL="411480" eaLnBrk="1" fontAlgn="auto" hangingPunct="1">
              <a:spcAft>
                <a:spcPts val="0"/>
              </a:spcAft>
              <a:buFont typeface="Wingdings"/>
              <a:buChar char=""/>
              <a:defRPr/>
            </a:pPr>
            <a:r>
              <a:rPr lang="en-US" dirty="0" smtClean="0"/>
              <a:t>Unless partner has a running club suit, the contract at best depends on a diamond finesse.  You face the added danger of a bad trump break (better than a 30% chance), making the slam less than a 50/50 proposition.  </a:t>
            </a:r>
          </a:p>
          <a:p>
            <a:pPr marL="411480" eaLnBrk="1" fontAlgn="auto" hangingPunct="1">
              <a:spcAft>
                <a:spcPts val="0"/>
              </a:spcAft>
              <a:buFont typeface="Wingdings"/>
              <a:buChar char=""/>
              <a:defRPr/>
            </a:pPr>
            <a:r>
              <a:rPr lang="en-US" dirty="0" smtClean="0"/>
              <a:t>Sign off with 5</a:t>
            </a:r>
            <a:r>
              <a:rPr lang="en-US" dirty="0" smtClean="0">
                <a:sym typeface="Symbol"/>
              </a:rPr>
              <a:t>.</a:t>
            </a:r>
            <a:endParaRPr lang="en-US" dirty="0"/>
          </a:p>
        </p:txBody>
      </p:sp>
      <p:sp>
        <p:nvSpPr>
          <p:cNvPr id="7" name="Rectangle 6"/>
          <p:cNvSpPr>
            <a:spLocks noChangeArrowheads="1"/>
          </p:cNvSpPr>
          <p:nvPr/>
        </p:nvSpPr>
        <p:spPr bwMode="auto">
          <a:xfrm>
            <a:off x="1066800" y="3200400"/>
            <a:ext cx="1828800" cy="1600200"/>
          </a:xfrm>
          <a:prstGeom prst="rect">
            <a:avLst/>
          </a:prstGeom>
          <a:solidFill>
            <a:schemeClr val="accent1"/>
          </a:solidFill>
          <a:ln w="12700">
            <a:solidFill>
              <a:schemeClr val="tx1"/>
            </a:solidFill>
            <a:miter lim="800000"/>
            <a:headEnd/>
            <a:tailEnd/>
          </a:ln>
          <a:effectLst>
            <a:outerShdw dist="107763" dir="2700000" algn="ctr" rotWithShape="0">
              <a:schemeClr val="bg2"/>
            </a:outerShdw>
          </a:effec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spcBef>
                <a:spcPts val="0"/>
              </a:spcBef>
              <a:spcAft>
                <a:spcPts val="0"/>
              </a:spcAft>
              <a:defRPr/>
            </a:pPr>
            <a:r>
              <a:rPr lang="en-US" sz="2400" dirty="0" smtClean="0">
                <a:solidFill>
                  <a:schemeClr val="bg1"/>
                </a:solidFill>
                <a:sym typeface="Symbol"/>
              </a:rPr>
              <a:t>  </a:t>
            </a:r>
            <a:r>
              <a:rPr lang="en-US" sz="2400" dirty="0" smtClean="0">
                <a:solidFill>
                  <a:schemeClr val="bg1"/>
                </a:solidFill>
              </a:rPr>
              <a:t>AQ843</a:t>
            </a:r>
            <a:br>
              <a:rPr lang="en-US" sz="2400" dirty="0" smtClean="0">
                <a:solidFill>
                  <a:schemeClr val="bg1"/>
                </a:solidFill>
              </a:rPr>
            </a:br>
            <a:r>
              <a:rPr lang="en-US" sz="2400" dirty="0" smtClean="0">
                <a:solidFill>
                  <a:schemeClr val="bg1"/>
                </a:solidFill>
              </a:rPr>
              <a:t>  </a:t>
            </a:r>
            <a:r>
              <a:rPr lang="en-US" sz="2400" dirty="0" smtClean="0">
                <a:solidFill>
                  <a:schemeClr val="bg1"/>
                </a:solidFill>
                <a:sym typeface="Symbol"/>
              </a:rPr>
              <a:t></a:t>
            </a:r>
            <a:r>
              <a:rPr lang="en-US" sz="2400" dirty="0" smtClean="0">
                <a:solidFill>
                  <a:schemeClr val="bg1"/>
                </a:solidFill>
              </a:rPr>
              <a:t>7 </a:t>
            </a:r>
            <a:br>
              <a:rPr lang="en-US" sz="2400" dirty="0" smtClean="0">
                <a:solidFill>
                  <a:schemeClr val="bg1"/>
                </a:solidFill>
              </a:rPr>
            </a:br>
            <a:r>
              <a:rPr lang="en-US" sz="2400" dirty="0" smtClean="0">
                <a:solidFill>
                  <a:schemeClr val="bg1"/>
                </a:solidFill>
              </a:rPr>
              <a:t>  </a:t>
            </a:r>
            <a:r>
              <a:rPr lang="en-US" sz="2400" dirty="0" smtClean="0">
                <a:solidFill>
                  <a:schemeClr val="bg1"/>
                </a:solidFill>
                <a:sym typeface="Symbol"/>
              </a:rPr>
              <a:t></a:t>
            </a:r>
            <a:r>
              <a:rPr lang="en-US" sz="2400" dirty="0" smtClean="0">
                <a:solidFill>
                  <a:schemeClr val="bg1"/>
                </a:solidFill>
              </a:rPr>
              <a:t>AJ1032 </a:t>
            </a:r>
            <a:br>
              <a:rPr lang="en-US" sz="2400" dirty="0" smtClean="0">
                <a:solidFill>
                  <a:schemeClr val="bg1"/>
                </a:solidFill>
              </a:rPr>
            </a:br>
            <a:r>
              <a:rPr lang="en-US" sz="2400" dirty="0" smtClean="0">
                <a:solidFill>
                  <a:schemeClr val="bg1"/>
                </a:solidFill>
              </a:rPr>
              <a:t>  </a:t>
            </a:r>
            <a:r>
              <a:rPr lang="en-US" sz="2400" dirty="0" smtClean="0">
                <a:solidFill>
                  <a:schemeClr val="bg1"/>
                </a:solidFill>
                <a:sym typeface="Symbol"/>
              </a:rPr>
              <a:t></a:t>
            </a:r>
            <a:r>
              <a:rPr lang="en-US" sz="2400" dirty="0" smtClean="0">
                <a:solidFill>
                  <a:schemeClr val="bg1"/>
                </a:solidFill>
              </a:rPr>
              <a:t>A6</a:t>
            </a:r>
            <a:endParaRPr lang="en-US" sz="2400" dirty="0">
              <a:solidFill>
                <a:schemeClr val="bg1"/>
              </a:solidFill>
            </a:endParaRPr>
          </a:p>
        </p:txBody>
      </p:sp>
      <p:sp>
        <p:nvSpPr>
          <p:cNvPr id="18436" name="Text Placeholder 8"/>
          <p:cNvSpPr>
            <a:spLocks noGrp="1" noChangeArrowheads="1"/>
          </p:cNvSpPr>
          <p:nvPr>
            <p:ph type="body" idx="2"/>
          </p:nvPr>
        </p:nvSpPr>
        <p:spPr>
          <a:xfrm>
            <a:off x="762000" y="1447800"/>
            <a:ext cx="2514600" cy="1892300"/>
          </a:xfrm>
        </p:spPr>
        <p:txBody>
          <a:bodyPr>
            <a:spAutoFit/>
          </a:bodyPr>
          <a:lstStyle/>
          <a:p>
            <a:pPr marL="0">
              <a:spcBef>
                <a:spcPct val="50000"/>
              </a:spcBef>
              <a:tabLst>
                <a:tab pos="627063" algn="l"/>
                <a:tab pos="1254125" algn="l"/>
              </a:tabLst>
            </a:pPr>
            <a:r>
              <a:rPr lang="en-US" smtClean="0"/>
              <a:t>W	N	E	S</a:t>
            </a:r>
          </a:p>
          <a:p>
            <a:pPr marL="0">
              <a:spcBef>
                <a:spcPct val="50000"/>
              </a:spcBef>
              <a:tabLst>
                <a:tab pos="627063" algn="l"/>
                <a:tab pos="1254125" algn="l"/>
              </a:tabLst>
            </a:pPr>
            <a:r>
              <a:rPr lang="en-US" smtClean="0"/>
              <a:t>			1♠	2 ♥ 		3 ♦	3♠		4</a:t>
            </a:r>
            <a:r>
              <a:rPr lang="en-US" smtClean="0">
                <a:sym typeface="Symbol" pitchFamily="18" charset="2"/>
              </a:rPr>
              <a:t></a:t>
            </a:r>
            <a:r>
              <a:rPr lang="en-US" smtClean="0"/>
              <a:t>	5</a:t>
            </a:r>
            <a:r>
              <a:rPr lang="en-US" smtClean="0">
                <a:sym typeface="Symbol" pitchFamily="18" charset="2"/>
              </a:rPr>
              <a:t></a:t>
            </a:r>
            <a:r>
              <a:rPr lang="en-US" smtClean="0"/>
              <a:t>		?	</a:t>
            </a:r>
          </a:p>
        </p:txBody>
      </p:sp>
      <p:sp>
        <p:nvSpPr>
          <p:cNvPr id="10" name="Title 1"/>
          <p:cNvSpPr>
            <a:spLocks noGrp="1"/>
          </p:cNvSpPr>
          <p:nvPr>
            <p:ph type="title"/>
          </p:nvPr>
        </p:nvSpPr>
        <p:spPr/>
        <p:txBody>
          <a:bodyPr>
            <a:normAutofit/>
          </a:bodyPr>
          <a:lstStyle/>
          <a:p>
            <a:pPr eaLnBrk="1" fontAlgn="auto" hangingPunct="1">
              <a:spcAft>
                <a:spcPts val="0"/>
              </a:spcAft>
              <a:defRPr/>
            </a:pPr>
            <a:r>
              <a:rPr lang="en-US" dirty="0" smtClean="0">
                <a:solidFill>
                  <a:schemeClr val="tx2">
                    <a:satMod val="200000"/>
                  </a:schemeClr>
                </a:solidFill>
              </a:rPr>
              <a:t>Bidding with the odds </a:t>
            </a:r>
            <a:endParaRPr lang="en-US" b="1" dirty="0" smtClean="0">
              <a:solidFill>
                <a:schemeClr val="tx2">
                  <a:satMod val="200000"/>
                </a:schemeClr>
              </a:solidFill>
            </a:endParaRPr>
          </a:p>
        </p:txBody>
      </p:sp>
      <p:sp>
        <p:nvSpPr>
          <p:cNvPr id="18438" name="Rectangle 5"/>
          <p:cNvSpPr>
            <a:spLocks noChangeArrowheads="1"/>
          </p:cNvSpPr>
          <p:nvPr/>
        </p:nvSpPr>
        <p:spPr bwMode="auto">
          <a:xfrm>
            <a:off x="1600200" y="4953000"/>
            <a:ext cx="838200" cy="369888"/>
          </a:xfrm>
          <a:prstGeom prst="rect">
            <a:avLst/>
          </a:prstGeom>
          <a:noFill/>
          <a:ln w="9525">
            <a:noFill/>
            <a:miter lim="800000"/>
            <a:headEnd/>
            <a:tailEnd/>
          </a:ln>
        </p:spPr>
        <p:txBody>
          <a:bodyPr>
            <a:spAutoFit/>
          </a:bodyPr>
          <a:lstStyle/>
          <a:p>
            <a:r>
              <a:rPr lang="en-US">
                <a:latin typeface="Corbel" pitchFamily="34" charset="0"/>
              </a:rPr>
              <a:t>South</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 calcmode="lin" valueType="num">
                                      <p:cBhvr additive="base">
                                        <p:cTn id="7"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xEl>
                                              <p:pRg st="2" end="2"/>
                                            </p:txEl>
                                          </p:spTgt>
                                        </p:tgtEl>
                                        <p:attrNameLst>
                                          <p:attrName>style.visibility</p:attrName>
                                        </p:attrNameLst>
                                      </p:cBhvr>
                                      <p:to>
                                        <p:strVal val="visible"/>
                                      </p:to>
                                    </p:set>
                                    <p:anim calcmode="lin" valueType="num">
                                      <p:cBhvr additive="base">
                                        <p:cTn id="13"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anim calcmode="lin" valueType="num">
                                      <p:cBhvr additive="base">
                                        <p:cTn id="19"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5">
                                            <p:txEl>
                                              <p:pRg st="4" end="4"/>
                                            </p:txEl>
                                          </p:spTgt>
                                        </p:tgtEl>
                                        <p:attrNameLst>
                                          <p:attrName>style.visibility</p:attrName>
                                        </p:attrNameLst>
                                      </p:cBhvr>
                                      <p:to>
                                        <p:strVal val="visible"/>
                                      </p:to>
                                    </p:set>
                                    <p:anim calcmode="lin" valueType="num">
                                      <p:cBhvr additive="base">
                                        <p:cTn id="25"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Placeholder 2"/>
          <p:cNvSpPr>
            <a:spLocks noGrp="1"/>
          </p:cNvSpPr>
          <p:nvPr>
            <p:ph type="body" idx="2"/>
          </p:nvPr>
        </p:nvSpPr>
        <p:spPr/>
        <p:txBody>
          <a:bodyPr/>
          <a:lstStyle/>
          <a:p>
            <a:pPr marL="53975" eaLnBrk="1" hangingPunct="1"/>
            <a:endParaRPr lang="he-IL" smtClean="0"/>
          </a:p>
        </p:txBody>
      </p:sp>
      <p:sp>
        <p:nvSpPr>
          <p:cNvPr id="4" name="Content Placeholder 3"/>
          <p:cNvSpPr>
            <a:spLocks noGrp="1"/>
          </p:cNvSpPr>
          <p:nvPr>
            <p:ph sz="half" idx="1"/>
          </p:nvPr>
        </p:nvSpPr>
        <p:spPr>
          <a:xfrm>
            <a:off x="685800" y="1435100"/>
            <a:ext cx="8229600" cy="4572000"/>
          </a:xfrm>
        </p:spPr>
        <p:txBody>
          <a:bodyPr>
            <a:normAutofit lnSpcReduction="10000"/>
          </a:bodyPr>
          <a:lstStyle/>
          <a:p>
            <a:pPr marL="411480" eaLnBrk="1" fontAlgn="auto" hangingPunct="1">
              <a:spcAft>
                <a:spcPts val="0"/>
              </a:spcAft>
              <a:buClr>
                <a:schemeClr val="accent2"/>
              </a:buClr>
              <a:buFont typeface="Wingdings"/>
              <a:buChar char=""/>
              <a:defRPr/>
            </a:pPr>
            <a:r>
              <a:rPr lang="en-US" dirty="0" smtClean="0"/>
              <a:t>First, the opponents may not bid the small slam.  Now your grand gets you only 4 more IMPs, while going down turns a +13 into –13.</a:t>
            </a:r>
          </a:p>
          <a:p>
            <a:pPr marL="411480" eaLnBrk="1" fontAlgn="auto" hangingPunct="1">
              <a:spcAft>
                <a:spcPts val="0"/>
              </a:spcAft>
              <a:buClr>
                <a:schemeClr val="accent2"/>
              </a:buClr>
              <a:buFont typeface="Wingdings"/>
              <a:buChar char=""/>
              <a:defRPr/>
            </a:pPr>
            <a:r>
              <a:rPr lang="en-US" dirty="0" smtClean="0"/>
              <a:t>Don’t ask how they could miss the small slam.  It happens.  </a:t>
            </a:r>
          </a:p>
          <a:p>
            <a:pPr marL="411480" eaLnBrk="1" fontAlgn="auto" hangingPunct="1">
              <a:spcAft>
                <a:spcPts val="0"/>
              </a:spcAft>
              <a:buClr>
                <a:schemeClr val="accent2"/>
              </a:buClr>
              <a:buFont typeface="Wingdings"/>
              <a:buChar char=""/>
              <a:defRPr/>
            </a:pPr>
            <a:r>
              <a:rPr lang="en-US" dirty="0" smtClean="0"/>
              <a:t>There is also the psychological factor; going down in a grand slam is bad for team morale.  Bid the grand when only you can count 13 tricks.</a:t>
            </a:r>
            <a:endParaRPr lang="en-US" dirty="0"/>
          </a:p>
        </p:txBody>
      </p:sp>
      <p:sp>
        <p:nvSpPr>
          <p:cNvPr id="5" name="Title 1"/>
          <p:cNvSpPr>
            <a:spLocks noGrp="1"/>
          </p:cNvSpPr>
          <p:nvPr>
            <p:ph type="title"/>
          </p:nvPr>
        </p:nvSpPr>
        <p:spPr/>
        <p:txBody>
          <a:bodyPr>
            <a:normAutofit/>
          </a:bodyPr>
          <a:lstStyle/>
          <a:p>
            <a:pPr eaLnBrk="1" fontAlgn="auto" hangingPunct="1">
              <a:spcAft>
                <a:spcPts val="0"/>
              </a:spcAft>
              <a:defRPr/>
            </a:pPr>
            <a:r>
              <a:rPr lang="en-US" dirty="0" smtClean="0">
                <a:solidFill>
                  <a:schemeClr val="tx2">
                    <a:satMod val="200000"/>
                  </a:schemeClr>
                </a:solidFill>
              </a:rPr>
              <a:t>Bidding with the odds (slams) </a:t>
            </a:r>
            <a:endParaRPr lang="en-US" b="1" dirty="0" smtClean="0">
              <a:solidFill>
                <a:schemeClr val="tx2">
                  <a:satMod val="20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Effect transition="in" filter="blinds(horizontal)">
                                      <p:cBhvr>
                                        <p:cTn id="7" dur="500"/>
                                        <p:tgtEl>
                                          <p:spTgt spid="4">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4">
                                            <p:txEl>
                                              <p:pRg st="2" end="2"/>
                                            </p:txEl>
                                          </p:spTgt>
                                        </p:tgtEl>
                                        <p:attrNameLst>
                                          <p:attrName>style.visibility</p:attrName>
                                        </p:attrNameLst>
                                      </p:cBhvr>
                                      <p:to>
                                        <p:strVal val="visible"/>
                                      </p:to>
                                    </p:set>
                                    <p:animEffect transition="in" filter="blinds(horizontal)">
                                      <p:cBhvr>
                                        <p:cTn id="12" dur="5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512763"/>
            <a:ext cx="8229600" cy="914400"/>
          </a:xfrm>
        </p:spPr>
        <p:txBody>
          <a:bodyPr/>
          <a:lstStyle/>
          <a:p>
            <a:pPr eaLnBrk="1" fontAlgn="auto" hangingPunct="1">
              <a:spcAft>
                <a:spcPts val="0"/>
              </a:spcAft>
              <a:defRPr/>
            </a:pPr>
            <a:r>
              <a:rPr lang="en-US" dirty="0" smtClean="0">
                <a:solidFill>
                  <a:schemeClr val="tx2">
                    <a:satMod val="200000"/>
                  </a:schemeClr>
                </a:solidFill>
              </a:rPr>
              <a:t>Bidding with the odds (grand slams) </a:t>
            </a:r>
            <a:endParaRPr lang="en-US" dirty="0">
              <a:solidFill>
                <a:schemeClr val="tx2">
                  <a:satMod val="200000"/>
                </a:schemeClr>
              </a:solidFill>
            </a:endParaRPr>
          </a:p>
        </p:txBody>
      </p:sp>
      <p:sp>
        <p:nvSpPr>
          <p:cNvPr id="20483" name="Content Placeholder 2"/>
          <p:cNvSpPr>
            <a:spLocks noGrp="1"/>
          </p:cNvSpPr>
          <p:nvPr>
            <p:ph idx="1"/>
          </p:nvPr>
        </p:nvSpPr>
        <p:spPr/>
        <p:txBody>
          <a:bodyPr/>
          <a:lstStyle/>
          <a:p>
            <a:pPr eaLnBrk="1" hangingPunct="1">
              <a:buClr>
                <a:schemeClr val="accent2"/>
              </a:buClr>
            </a:pPr>
            <a:r>
              <a:rPr lang="en-US" smtClean="0"/>
              <a:t>Grand slams require 55-57% odds to make them a good bet, based strictly on the IMP differential.  </a:t>
            </a:r>
          </a:p>
          <a:p>
            <a:pPr eaLnBrk="1" hangingPunct="1">
              <a:buClr>
                <a:schemeClr val="accent2"/>
              </a:buClr>
            </a:pPr>
            <a:r>
              <a:rPr lang="en-US" smtClean="0"/>
              <a:t>If you’re wrong, you lose the small slam bonus as well as the game bonus.   In practice you need much better odds.  </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eaLnBrk="1" fontAlgn="auto" hangingPunct="1">
              <a:spcAft>
                <a:spcPts val="0"/>
              </a:spcAft>
              <a:defRPr/>
            </a:pPr>
            <a:r>
              <a:rPr lang="en-US" b="1" dirty="0" smtClean="0">
                <a:solidFill>
                  <a:schemeClr val="tx2">
                    <a:satMod val="200000"/>
                  </a:schemeClr>
                </a:solidFill>
              </a:rPr>
              <a:t>Common sense bidding</a:t>
            </a:r>
            <a:endParaRPr lang="en-US" dirty="0">
              <a:solidFill>
                <a:schemeClr val="tx2">
                  <a:satMod val="200000"/>
                </a:schemeClr>
              </a:solidFill>
            </a:endParaRPr>
          </a:p>
        </p:txBody>
      </p:sp>
      <p:sp>
        <p:nvSpPr>
          <p:cNvPr id="3" name="Content Placeholder 2"/>
          <p:cNvSpPr>
            <a:spLocks noGrp="1"/>
          </p:cNvSpPr>
          <p:nvPr>
            <p:ph idx="1"/>
          </p:nvPr>
        </p:nvSpPr>
        <p:spPr/>
        <p:txBody>
          <a:bodyPr/>
          <a:lstStyle/>
          <a:p>
            <a:pPr eaLnBrk="1" hangingPunct="1"/>
            <a:r>
              <a:rPr lang="en-US" smtClean="0"/>
              <a:t>Be cautious when pushing the opponents into game, especially a vulnerable one. </a:t>
            </a:r>
          </a:p>
          <a:p>
            <a:pPr eaLnBrk="1" hangingPunct="1"/>
            <a:r>
              <a:rPr lang="en-US" smtClean="0"/>
              <a:t>They might make it.   They get 620 when they were willing to settle for 170. </a:t>
            </a:r>
          </a:p>
          <a:p>
            <a:pPr eaLnBrk="1" hangingPunct="1"/>
            <a:r>
              <a:rPr lang="en-US" smtClean="0"/>
              <a:t> That’s a 10-IMP swing.</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0"/>
            <a:ext cx="8229600" cy="1162050"/>
          </a:xfrm>
        </p:spPr>
        <p:txBody>
          <a:bodyPr/>
          <a:lstStyle/>
          <a:p>
            <a:pPr eaLnBrk="1" fontAlgn="auto" hangingPunct="1">
              <a:spcAft>
                <a:spcPts val="0"/>
              </a:spcAft>
              <a:defRPr/>
            </a:pPr>
            <a:r>
              <a:rPr lang="en-US" b="1" dirty="0" smtClean="0">
                <a:solidFill>
                  <a:schemeClr val="tx2">
                    <a:satMod val="200000"/>
                  </a:schemeClr>
                </a:solidFill>
              </a:rPr>
              <a:t>Common sense bidding</a:t>
            </a:r>
            <a:endParaRPr lang="en-US" dirty="0">
              <a:solidFill>
                <a:schemeClr val="tx2">
                  <a:satMod val="200000"/>
                </a:schemeClr>
              </a:solidFill>
            </a:endParaRPr>
          </a:p>
        </p:txBody>
      </p:sp>
      <p:sp>
        <p:nvSpPr>
          <p:cNvPr id="3" name="Text Placeholder 2"/>
          <p:cNvSpPr>
            <a:spLocks noGrp="1"/>
          </p:cNvSpPr>
          <p:nvPr>
            <p:ph type="body" idx="2"/>
          </p:nvPr>
        </p:nvSpPr>
        <p:spPr>
          <a:xfrm>
            <a:off x="457200" y="1371600"/>
            <a:ext cx="3048000" cy="4572000"/>
          </a:xfrm>
        </p:spPr>
        <p:txBody>
          <a:bodyPr>
            <a:normAutofit/>
          </a:bodyPr>
          <a:lstStyle/>
          <a:p>
            <a:pPr eaLnBrk="1" fontAlgn="auto" hangingPunct="1">
              <a:spcAft>
                <a:spcPts val="0"/>
              </a:spcAft>
              <a:buFont typeface="Wingdings"/>
              <a:buNone/>
              <a:defRPr/>
            </a:pPr>
            <a:r>
              <a:rPr lang="en-US" dirty="0" smtClean="0">
                <a:solidFill>
                  <a:srgbClr val="FFFF00"/>
                </a:solidFill>
              </a:rPr>
              <a:t>Knowing whether to push after a competitive auction is difficult.  </a:t>
            </a:r>
          </a:p>
          <a:p>
            <a:pPr eaLnBrk="1" fontAlgn="auto" hangingPunct="1">
              <a:spcAft>
                <a:spcPts val="0"/>
              </a:spcAft>
              <a:buFont typeface="Wingdings"/>
              <a:buNone/>
              <a:defRPr/>
            </a:pPr>
            <a:r>
              <a:rPr lang="en-US" dirty="0" smtClean="0">
                <a:solidFill>
                  <a:srgbClr val="FFFF00"/>
                </a:solidFill>
              </a:rPr>
              <a:t>The  factors to consider  are:</a:t>
            </a:r>
          </a:p>
          <a:p>
            <a:pPr marL="0" eaLnBrk="1" fontAlgn="auto" hangingPunct="1">
              <a:spcAft>
                <a:spcPts val="0"/>
              </a:spcAft>
              <a:buFont typeface="Arial" pitchFamily="34" charset="0"/>
              <a:buChar char="•"/>
              <a:tabLst>
                <a:tab pos="342900" algn="l"/>
              </a:tabLst>
              <a:defRPr/>
            </a:pPr>
            <a:r>
              <a:rPr lang="en-US" dirty="0" smtClean="0">
                <a:solidFill>
                  <a:srgbClr val="FFFF00"/>
                </a:solidFill>
              </a:rPr>
              <a:t>quick tricks, </a:t>
            </a:r>
          </a:p>
          <a:p>
            <a:pPr marL="0" eaLnBrk="1" fontAlgn="auto" hangingPunct="1">
              <a:spcAft>
                <a:spcPts val="0"/>
              </a:spcAft>
              <a:buSzPct val="90000"/>
              <a:buFont typeface="Arial" pitchFamily="34" charset="0"/>
              <a:buChar char="•"/>
              <a:tabLst>
                <a:tab pos="342900" algn="l"/>
              </a:tabLst>
              <a:defRPr/>
            </a:pPr>
            <a:r>
              <a:rPr lang="en-US" dirty="0" smtClean="0">
                <a:solidFill>
                  <a:srgbClr val="FFFF00"/>
                </a:solidFill>
              </a:rPr>
              <a:t>trump length and strength,  </a:t>
            </a:r>
          </a:p>
          <a:p>
            <a:pPr marL="0" eaLnBrk="1" fontAlgn="auto" hangingPunct="1">
              <a:spcAft>
                <a:spcPts val="0"/>
              </a:spcAft>
              <a:buSzPct val="90000"/>
              <a:buFont typeface="Arial" pitchFamily="34" charset="0"/>
              <a:buChar char="•"/>
              <a:tabLst>
                <a:tab pos="342900" algn="l"/>
              </a:tabLst>
              <a:defRPr/>
            </a:pPr>
            <a:r>
              <a:rPr lang="en-US" dirty="0" smtClean="0">
                <a:solidFill>
                  <a:srgbClr val="FFFF00"/>
                </a:solidFill>
              </a:rPr>
              <a:t>a second suit fit and </a:t>
            </a:r>
          </a:p>
          <a:p>
            <a:pPr marL="0" eaLnBrk="1" fontAlgn="auto" hangingPunct="1">
              <a:spcAft>
                <a:spcPts val="0"/>
              </a:spcAft>
              <a:buSzPct val="90000"/>
              <a:buFont typeface="Arial" pitchFamily="34" charset="0"/>
              <a:buChar char="•"/>
              <a:tabLst>
                <a:tab pos="342900" algn="l"/>
              </a:tabLst>
              <a:defRPr/>
            </a:pPr>
            <a:r>
              <a:rPr lang="en-US" dirty="0" smtClean="0">
                <a:solidFill>
                  <a:srgbClr val="FFFF00"/>
                </a:solidFill>
              </a:rPr>
              <a:t>the aggressiveness of opponents (do they tend to overbid?)</a:t>
            </a:r>
          </a:p>
          <a:p>
            <a:pPr eaLnBrk="1" fontAlgn="auto" hangingPunct="1">
              <a:spcAft>
                <a:spcPts val="0"/>
              </a:spcAft>
              <a:buFont typeface="Wingdings"/>
              <a:buNone/>
              <a:defRPr/>
            </a:pPr>
            <a:endParaRPr lang="en-US" dirty="0" smtClean="0">
              <a:solidFill>
                <a:srgbClr val="FFFF00"/>
              </a:solidFill>
            </a:endParaRPr>
          </a:p>
          <a:p>
            <a:pPr eaLnBrk="1" fontAlgn="auto" hangingPunct="1">
              <a:spcAft>
                <a:spcPts val="0"/>
              </a:spcAft>
              <a:buFont typeface="Wingdings"/>
              <a:buNone/>
              <a:defRPr/>
            </a:pPr>
            <a:r>
              <a:rPr lang="en-US" dirty="0" smtClean="0">
                <a:solidFill>
                  <a:srgbClr val="FFFF00"/>
                </a:solidFill>
              </a:rPr>
              <a:t>Sometimes the X factor is the opponents’ trumps </a:t>
            </a:r>
          </a:p>
          <a:p>
            <a:pPr eaLnBrk="1" fontAlgn="auto" hangingPunct="1">
              <a:spcAft>
                <a:spcPts val="0"/>
              </a:spcAft>
              <a:buFont typeface="Wingdings"/>
              <a:buNone/>
              <a:defRPr/>
            </a:pPr>
            <a:endParaRPr lang="en-US" dirty="0"/>
          </a:p>
        </p:txBody>
      </p:sp>
      <p:sp>
        <p:nvSpPr>
          <p:cNvPr id="4" name="Content Placeholder 3"/>
          <p:cNvSpPr>
            <a:spLocks noGrp="1"/>
          </p:cNvSpPr>
          <p:nvPr>
            <p:ph sz="half" idx="1"/>
          </p:nvPr>
        </p:nvSpPr>
        <p:spPr/>
        <p:txBody>
          <a:bodyPr>
            <a:normAutofit fontScale="85000" lnSpcReduction="10000"/>
          </a:bodyPr>
          <a:lstStyle/>
          <a:p>
            <a:pPr marL="411480" eaLnBrk="1" fontAlgn="auto" hangingPunct="1">
              <a:spcAft>
                <a:spcPts val="0"/>
              </a:spcAft>
              <a:buClr>
                <a:schemeClr val="accent2"/>
              </a:buClr>
              <a:buFont typeface="Wingdings"/>
              <a:buChar char=""/>
              <a:defRPr/>
            </a:pPr>
            <a:r>
              <a:rPr lang="en-US" dirty="0" smtClean="0"/>
              <a:t>There is the possibility that they have +140 and so do you.  Not bidding 3</a:t>
            </a:r>
            <a:r>
              <a:rPr lang="en-US" dirty="0" smtClean="0">
                <a:sym typeface="Symbol"/>
              </a:rPr>
              <a:t></a:t>
            </a:r>
            <a:r>
              <a:rPr lang="en-US" dirty="0" smtClean="0"/>
              <a:t> over 3</a:t>
            </a:r>
            <a:r>
              <a:rPr lang="en-US" dirty="0" smtClean="0">
                <a:sym typeface="Symbol"/>
              </a:rPr>
              <a:t></a:t>
            </a:r>
            <a:r>
              <a:rPr lang="en-US" dirty="0" smtClean="0"/>
              <a:t> could cost you 7 IMPs.  </a:t>
            </a:r>
          </a:p>
          <a:p>
            <a:pPr marL="411480" eaLnBrk="1" fontAlgn="auto" hangingPunct="1">
              <a:spcAft>
                <a:spcPts val="0"/>
              </a:spcAft>
              <a:buClr>
                <a:schemeClr val="accent2"/>
              </a:buClr>
              <a:buFont typeface="Wingdings"/>
              <a:buChar char=""/>
              <a:defRPr/>
            </a:pPr>
            <a:r>
              <a:rPr lang="en-US" dirty="0" smtClean="0"/>
              <a:t>The keys are trump length/double fit and whether your hand(s) is/are offensive or defensive oriented.  </a:t>
            </a:r>
          </a:p>
          <a:p>
            <a:pPr marL="411480" eaLnBrk="1" fontAlgn="auto" hangingPunct="1">
              <a:spcAft>
                <a:spcPts val="0"/>
              </a:spcAft>
              <a:buClr>
                <a:schemeClr val="accent2"/>
              </a:buClr>
              <a:buFont typeface="Wingdings"/>
              <a:buChar char=""/>
              <a:defRPr/>
            </a:pPr>
            <a:r>
              <a:rPr lang="en-US" dirty="0" smtClean="0"/>
              <a:t>If you do push to, say 3</a:t>
            </a:r>
            <a:r>
              <a:rPr lang="en-US" dirty="0" smtClean="0">
                <a:sym typeface="Symbol"/>
              </a:rPr>
              <a:t>,</a:t>
            </a:r>
            <a:r>
              <a:rPr lang="en-US" dirty="0" smtClean="0"/>
              <a:t> on an offensive hand, you’ll probably need to go to 4</a:t>
            </a:r>
            <a:r>
              <a:rPr lang="en-US" dirty="0" smtClean="0">
                <a:sym typeface="Symbol"/>
              </a:rPr>
              <a:t></a:t>
            </a:r>
            <a:r>
              <a:rPr lang="en-US" dirty="0" smtClean="0"/>
              <a:t> over 4</a:t>
            </a:r>
            <a:r>
              <a:rPr lang="en-US" dirty="0" smtClean="0">
                <a:sym typeface="Symbol"/>
              </a:rPr>
              <a:t></a:t>
            </a:r>
            <a:r>
              <a:rPr lang="en-US" dirty="0" smtClean="0"/>
              <a:t>.</a:t>
            </a:r>
            <a:br>
              <a:rPr lang="en-US" dirty="0" smtClean="0"/>
            </a:b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Effect transition="in" filter="blinds(horizontal)">
                                      <p:cBhvr>
                                        <p:cTn id="7" dur="500"/>
                                        <p:tgtEl>
                                          <p:spTgt spid="4">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linds(horizont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linds(horizontal)">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blinds(horizontal)">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blinds(horizontal)">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blinds(horizontal)">
                                      <p:cBhvr>
                                        <p:cTn id="32" dur="5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blinds(horizontal)">
                                      <p:cBhvr>
                                        <p:cTn id="37" dur="500"/>
                                        <p:tgtEl>
                                          <p:spTgt spid="3">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 presetClass="entr" presetSubtype="4" fill="hold"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 calcmode="lin" valueType="num">
                                      <p:cBhvr additive="base">
                                        <p:cTn id="42"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3"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b="1" dirty="0" smtClean="0">
                <a:solidFill>
                  <a:schemeClr val="tx2">
                    <a:satMod val="200000"/>
                  </a:schemeClr>
                </a:solidFill>
              </a:rPr>
              <a:t>Common sense bidding</a:t>
            </a:r>
            <a:endParaRPr lang="en-US" dirty="0">
              <a:solidFill>
                <a:schemeClr val="tx2">
                  <a:satMod val="200000"/>
                </a:schemeClr>
              </a:solidFill>
            </a:endParaRPr>
          </a:p>
        </p:txBody>
      </p:sp>
      <p:sp>
        <p:nvSpPr>
          <p:cNvPr id="4" name="Content Placeholder 3"/>
          <p:cNvSpPr>
            <a:spLocks noGrp="1"/>
          </p:cNvSpPr>
          <p:nvPr>
            <p:ph sz="half" idx="1"/>
          </p:nvPr>
        </p:nvSpPr>
        <p:spPr>
          <a:xfrm>
            <a:off x="3657600" y="1447800"/>
            <a:ext cx="5486400" cy="4572000"/>
          </a:xfrm>
        </p:spPr>
        <p:txBody>
          <a:bodyPr>
            <a:normAutofit fontScale="77500" lnSpcReduction="20000"/>
          </a:bodyPr>
          <a:lstStyle/>
          <a:p>
            <a:pPr marL="681038" lvl="1" indent="-280988" eaLnBrk="1" fontAlgn="auto" hangingPunct="1">
              <a:spcAft>
                <a:spcPts val="0"/>
              </a:spcAft>
              <a:buClr>
                <a:schemeClr val="tx1">
                  <a:lumMod val="85000"/>
                </a:schemeClr>
              </a:buClr>
              <a:buFont typeface="Wingdings"/>
              <a:buChar char=""/>
              <a:defRPr/>
            </a:pPr>
            <a:r>
              <a:rPr lang="en-US" dirty="0" smtClean="0"/>
              <a:t>Let’s say you’re faced with the bidding decision with this hand in pairs, both vulnerable.  </a:t>
            </a:r>
          </a:p>
          <a:p>
            <a:pPr marL="681038" lvl="1" indent="-280988" eaLnBrk="1" fontAlgn="auto" hangingPunct="1">
              <a:spcAft>
                <a:spcPts val="0"/>
              </a:spcAft>
              <a:buClr>
                <a:schemeClr val="tx1">
                  <a:lumMod val="85000"/>
                </a:schemeClr>
              </a:buClr>
              <a:buFont typeface="Wingdings"/>
              <a:buChar char=""/>
              <a:defRPr/>
            </a:pPr>
            <a:r>
              <a:rPr lang="en-US" dirty="0" smtClean="0"/>
              <a:t>The logic supports a 3</a:t>
            </a:r>
            <a:r>
              <a:rPr lang="en-US" dirty="0" smtClean="0">
                <a:sym typeface="Symbol"/>
              </a:rPr>
              <a:t></a:t>
            </a:r>
            <a:r>
              <a:rPr lang="en-US" dirty="0" smtClean="0"/>
              <a:t> bid in pairs.</a:t>
            </a:r>
          </a:p>
          <a:p>
            <a:pPr marL="681038" lvl="1" indent="-280988" eaLnBrk="1" fontAlgn="auto" hangingPunct="1">
              <a:spcAft>
                <a:spcPts val="0"/>
              </a:spcAft>
              <a:buClr>
                <a:schemeClr val="tx1">
                  <a:lumMod val="85000"/>
                </a:schemeClr>
              </a:buClr>
              <a:buFont typeface="Wingdings"/>
              <a:buChar char=""/>
              <a:defRPr/>
            </a:pPr>
            <a:r>
              <a:rPr lang="en-US" dirty="0" smtClean="0"/>
              <a:t>Nevertheless in teams you should pass.  </a:t>
            </a:r>
          </a:p>
          <a:p>
            <a:pPr marL="681038" lvl="1" indent="-280988" eaLnBrk="1" fontAlgn="auto" hangingPunct="1">
              <a:spcAft>
                <a:spcPts val="0"/>
              </a:spcAft>
              <a:buClr>
                <a:schemeClr val="tx1">
                  <a:lumMod val="85000"/>
                </a:schemeClr>
              </a:buClr>
              <a:buFont typeface="Wingdings"/>
              <a:buChar char=""/>
              <a:defRPr/>
            </a:pPr>
            <a:r>
              <a:rPr lang="en-US" dirty="0" smtClean="0"/>
              <a:t>The opponents may bid 4</a:t>
            </a:r>
            <a:r>
              <a:rPr lang="en-US" dirty="0" smtClean="0">
                <a:sym typeface="Symbol"/>
              </a:rPr>
              <a:t></a:t>
            </a:r>
            <a:r>
              <a:rPr lang="en-US" dirty="0" smtClean="0"/>
              <a:t>, and they may make it.  Partner promised two tricks with his opening bid, and you might only add one.  Your distribution is flat.  </a:t>
            </a:r>
          </a:p>
          <a:p>
            <a:pPr marL="681038" lvl="1" indent="-280988" eaLnBrk="1" fontAlgn="auto" hangingPunct="1">
              <a:spcAft>
                <a:spcPts val="0"/>
              </a:spcAft>
              <a:buClr>
                <a:schemeClr val="tx1">
                  <a:lumMod val="85000"/>
                </a:schemeClr>
              </a:buClr>
              <a:buFont typeface="Wingdings"/>
              <a:buChar char=""/>
              <a:defRPr/>
            </a:pPr>
            <a:r>
              <a:rPr lang="en-US" dirty="0" smtClean="0"/>
              <a:t>You have the worst possible heart holding.  You should not risk a 10 IMP swing. </a:t>
            </a:r>
          </a:p>
          <a:p>
            <a:pPr marL="681038" lvl="1" indent="-280988" eaLnBrk="1" fontAlgn="auto" hangingPunct="1">
              <a:spcAft>
                <a:spcPts val="0"/>
              </a:spcAft>
              <a:buClr>
                <a:schemeClr val="tx1">
                  <a:lumMod val="85000"/>
                </a:schemeClr>
              </a:buClr>
              <a:buFont typeface="Wingdings"/>
              <a:buChar char=""/>
              <a:defRPr/>
            </a:pPr>
            <a:r>
              <a:rPr lang="en-US" dirty="0" smtClean="0"/>
              <a:t>PASS</a:t>
            </a:r>
          </a:p>
          <a:p>
            <a:pPr marL="329184" lvl="1" indent="0" eaLnBrk="1" fontAlgn="auto" hangingPunct="1">
              <a:spcAft>
                <a:spcPts val="0"/>
              </a:spcAft>
              <a:buFont typeface="Wingdings"/>
              <a:buChar char=""/>
              <a:defRPr/>
            </a:pPr>
            <a:endParaRPr lang="en-US" dirty="0" smtClean="0"/>
          </a:p>
          <a:p>
            <a:pPr marL="329184" lvl="1" indent="0" eaLnBrk="1" fontAlgn="auto" hangingPunct="1">
              <a:spcAft>
                <a:spcPts val="0"/>
              </a:spcAft>
              <a:buFont typeface="Wingdings"/>
              <a:buChar char=""/>
              <a:defRPr/>
            </a:pPr>
            <a:endParaRPr lang="en-US" dirty="0"/>
          </a:p>
        </p:txBody>
      </p:sp>
      <p:sp>
        <p:nvSpPr>
          <p:cNvPr id="5" name="Rectangle 4"/>
          <p:cNvSpPr>
            <a:spLocks noChangeArrowheads="1"/>
          </p:cNvSpPr>
          <p:nvPr/>
        </p:nvSpPr>
        <p:spPr bwMode="auto">
          <a:xfrm>
            <a:off x="914400" y="3276600"/>
            <a:ext cx="1828800" cy="1600200"/>
          </a:xfrm>
          <a:prstGeom prst="rect">
            <a:avLst/>
          </a:prstGeom>
          <a:solidFill>
            <a:schemeClr val="accent1"/>
          </a:solidFill>
          <a:ln w="12700">
            <a:solidFill>
              <a:schemeClr val="tx1"/>
            </a:solidFill>
            <a:miter lim="800000"/>
            <a:headEnd/>
            <a:tailEnd/>
          </a:ln>
          <a:effectLst>
            <a:outerShdw dist="107763" dir="2700000" algn="ctr" rotWithShape="0">
              <a:schemeClr val="bg2"/>
            </a:outerShdw>
          </a:effec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spcBef>
                <a:spcPts val="0"/>
              </a:spcBef>
              <a:spcAft>
                <a:spcPts val="0"/>
              </a:spcAft>
              <a:defRPr/>
            </a:pPr>
            <a:r>
              <a:rPr lang="en-US" sz="2400" dirty="0" smtClean="0">
                <a:solidFill>
                  <a:schemeClr val="bg1"/>
                </a:solidFill>
              </a:rPr>
              <a:t>  </a:t>
            </a:r>
            <a:r>
              <a:rPr lang="en-US" sz="2400" dirty="0" smtClean="0">
                <a:solidFill>
                  <a:schemeClr val="bg1"/>
                </a:solidFill>
                <a:sym typeface="Symbol"/>
              </a:rPr>
              <a:t></a:t>
            </a:r>
            <a:r>
              <a:rPr lang="en-US" sz="2400" dirty="0" smtClean="0">
                <a:solidFill>
                  <a:schemeClr val="bg1"/>
                </a:solidFill>
              </a:rPr>
              <a:t> KJxx</a:t>
            </a:r>
            <a:br>
              <a:rPr lang="en-US" sz="2400" dirty="0" smtClean="0">
                <a:solidFill>
                  <a:schemeClr val="bg1"/>
                </a:solidFill>
              </a:rPr>
            </a:br>
            <a:r>
              <a:rPr lang="en-US" sz="2400" dirty="0" smtClean="0">
                <a:solidFill>
                  <a:schemeClr val="bg1"/>
                </a:solidFill>
              </a:rPr>
              <a:t>  </a:t>
            </a:r>
            <a:r>
              <a:rPr lang="en-US" sz="2400" dirty="0" smtClean="0">
                <a:solidFill>
                  <a:schemeClr val="bg1"/>
                </a:solidFill>
                <a:sym typeface="Symbol"/>
              </a:rPr>
              <a:t>xx</a:t>
            </a:r>
            <a:r>
              <a:rPr lang="en-US" sz="2400" dirty="0" smtClean="0">
                <a:solidFill>
                  <a:schemeClr val="bg1"/>
                </a:solidFill>
              </a:rPr>
              <a:t/>
            </a:r>
            <a:br>
              <a:rPr lang="en-US" sz="2400" dirty="0" smtClean="0">
                <a:solidFill>
                  <a:schemeClr val="bg1"/>
                </a:solidFill>
              </a:rPr>
            </a:br>
            <a:r>
              <a:rPr lang="en-US" sz="2400" dirty="0" smtClean="0">
                <a:solidFill>
                  <a:schemeClr val="bg1"/>
                </a:solidFill>
              </a:rPr>
              <a:t>  </a:t>
            </a:r>
            <a:r>
              <a:rPr lang="en-US" sz="2400" dirty="0" smtClean="0">
                <a:solidFill>
                  <a:schemeClr val="bg1"/>
                </a:solidFill>
                <a:sym typeface="Symbol"/>
              </a:rPr>
              <a:t></a:t>
            </a:r>
            <a:r>
              <a:rPr lang="en-US" sz="2400" dirty="0" smtClean="0">
                <a:solidFill>
                  <a:schemeClr val="bg1"/>
                </a:solidFill>
              </a:rPr>
              <a:t>Axxx</a:t>
            </a:r>
            <a:br>
              <a:rPr lang="en-US" sz="2400" dirty="0" smtClean="0">
                <a:solidFill>
                  <a:schemeClr val="bg1"/>
                </a:solidFill>
              </a:rPr>
            </a:br>
            <a:r>
              <a:rPr lang="en-US" sz="2400" dirty="0" smtClean="0">
                <a:solidFill>
                  <a:schemeClr val="bg1"/>
                </a:solidFill>
              </a:rPr>
              <a:t>  </a:t>
            </a:r>
            <a:r>
              <a:rPr lang="en-US" sz="2400" dirty="0" smtClean="0">
                <a:solidFill>
                  <a:schemeClr val="bg1"/>
                </a:solidFill>
                <a:sym typeface="Symbol"/>
              </a:rPr>
              <a:t></a:t>
            </a:r>
            <a:r>
              <a:rPr lang="en-US" sz="2400" dirty="0" smtClean="0">
                <a:solidFill>
                  <a:schemeClr val="bg1"/>
                </a:solidFill>
              </a:rPr>
              <a:t>xxx</a:t>
            </a:r>
            <a:endParaRPr lang="en-US" sz="2400" dirty="0">
              <a:solidFill>
                <a:schemeClr val="bg1"/>
              </a:solidFill>
            </a:endParaRPr>
          </a:p>
        </p:txBody>
      </p:sp>
      <p:sp>
        <p:nvSpPr>
          <p:cNvPr id="23557" name="Text Placeholder 8"/>
          <p:cNvSpPr txBox="1">
            <a:spLocks noChangeArrowheads="1"/>
          </p:cNvSpPr>
          <p:nvPr/>
        </p:nvSpPr>
        <p:spPr bwMode="auto">
          <a:xfrm>
            <a:off x="762000" y="1600200"/>
            <a:ext cx="2362200" cy="1616075"/>
          </a:xfrm>
          <a:prstGeom prst="rect">
            <a:avLst/>
          </a:prstGeom>
          <a:noFill/>
          <a:ln w="9525">
            <a:noFill/>
            <a:miter lim="800000"/>
            <a:headEnd/>
            <a:tailEnd/>
          </a:ln>
        </p:spPr>
        <p:txBody>
          <a:bodyPr>
            <a:spAutoFit/>
          </a:bodyPr>
          <a:lstStyle/>
          <a:p>
            <a:pPr eaLnBrk="0" hangingPunct="0">
              <a:spcBef>
                <a:spcPct val="50000"/>
              </a:spcBef>
              <a:buClr>
                <a:schemeClr val="tx2"/>
              </a:buClr>
              <a:buSzPct val="95000"/>
              <a:buFont typeface="Wingdings" pitchFamily="2" charset="2"/>
              <a:buNone/>
              <a:tabLst>
                <a:tab pos="627063" algn="l"/>
                <a:tab pos="1254125" algn="l"/>
              </a:tabLst>
            </a:pPr>
            <a:r>
              <a:rPr lang="en-US">
                <a:latin typeface="Corbel" pitchFamily="34" charset="0"/>
              </a:rPr>
              <a:t>W	N	E	S</a:t>
            </a:r>
          </a:p>
          <a:p>
            <a:pPr eaLnBrk="0" hangingPunct="0">
              <a:spcBef>
                <a:spcPct val="50000"/>
              </a:spcBef>
              <a:buClr>
                <a:schemeClr val="tx2"/>
              </a:buClr>
              <a:buSzPct val="95000"/>
              <a:tabLst>
                <a:tab pos="627063" algn="l"/>
                <a:tab pos="1254125" algn="l"/>
              </a:tabLst>
            </a:pPr>
            <a:r>
              <a:rPr lang="en-US">
                <a:latin typeface="Corbel" pitchFamily="34" charset="0"/>
              </a:rPr>
              <a:t>		1 ♠ 	X       2</a:t>
            </a:r>
            <a:r>
              <a:rPr lang="en-US">
                <a:latin typeface="Corbel" pitchFamily="34" charset="0"/>
                <a:sym typeface="Symbol" pitchFamily="18" charset="2"/>
              </a:rPr>
              <a:t>	3	P	P	?				 	</a:t>
            </a:r>
            <a:endParaRPr lang="en-US">
              <a:latin typeface="Corbel" pitchFamily="34" charset="0"/>
            </a:endParaRPr>
          </a:p>
        </p:txBody>
      </p:sp>
      <p:sp>
        <p:nvSpPr>
          <p:cNvPr id="23558" name="Rectangle 7"/>
          <p:cNvSpPr>
            <a:spLocks noGrp="1" noChangeArrowheads="1"/>
          </p:cNvSpPr>
          <p:nvPr>
            <p:ph type="body" idx="2"/>
          </p:nvPr>
        </p:nvSpPr>
        <p:spPr>
          <a:xfrm>
            <a:off x="685800" y="1435100"/>
            <a:ext cx="3048000" cy="4572000"/>
          </a:xfrm>
        </p:spPr>
        <p:txBody>
          <a:bodyPr>
            <a:spAutoFit/>
          </a:bodyPr>
          <a:lstStyle/>
          <a:p>
            <a:pPr marL="53975" eaLnBrk="1" hangingPunct="1"/>
            <a:r>
              <a:rPr lang="en-US" smtClean="0"/>
              <a:t>South</a:t>
            </a:r>
          </a:p>
        </p:txBody>
      </p:sp>
      <p:sp>
        <p:nvSpPr>
          <p:cNvPr id="23559" name="Rectangle 7"/>
          <p:cNvSpPr>
            <a:spLocks noChangeArrowheads="1"/>
          </p:cNvSpPr>
          <p:nvPr/>
        </p:nvSpPr>
        <p:spPr bwMode="auto">
          <a:xfrm>
            <a:off x="1447800" y="4876800"/>
            <a:ext cx="838200" cy="369888"/>
          </a:xfrm>
          <a:prstGeom prst="rect">
            <a:avLst/>
          </a:prstGeom>
          <a:noFill/>
          <a:ln w="9525">
            <a:noFill/>
            <a:miter lim="800000"/>
            <a:headEnd/>
            <a:tailEnd/>
          </a:ln>
        </p:spPr>
        <p:txBody>
          <a:bodyPr>
            <a:spAutoFit/>
          </a:bodyPr>
          <a:lstStyle/>
          <a:p>
            <a:r>
              <a:rPr lang="en-US">
                <a:latin typeface="Corbel" pitchFamily="34" charset="0"/>
              </a:rPr>
              <a:t>South</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
                                            <p:txEl>
                                              <p:pRg st="4" end="4"/>
                                            </p:txEl>
                                          </p:spTgt>
                                        </p:tgtEl>
                                        <p:attrNameLst>
                                          <p:attrName>style.visibility</p:attrName>
                                        </p:attrNameLst>
                                      </p:cBhvr>
                                      <p:to>
                                        <p:strVal val="visible"/>
                                      </p:to>
                                    </p:set>
                                    <p:animEffect transition="in" filter="blinds(horizontal)">
                                      <p:cBhvr>
                                        <p:cTn id="7" dur="500"/>
                                        <p:tgtEl>
                                          <p:spTgt spid="4">
                                            <p:txEl>
                                              <p:pRg st="4" end="4"/>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4">
                                            <p:txEl>
                                              <p:pRg st="5" end="5"/>
                                            </p:txEl>
                                          </p:spTgt>
                                        </p:tgtEl>
                                        <p:attrNameLst>
                                          <p:attrName>style.visibility</p:attrName>
                                        </p:attrNameLst>
                                      </p:cBhvr>
                                      <p:to>
                                        <p:strVal val="visible"/>
                                      </p:to>
                                    </p:set>
                                    <p:animEffect transition="in" filter="blinds(horizontal)">
                                      <p:cBhvr>
                                        <p:cTn id="10" dur="500"/>
                                        <p:tgtEl>
                                          <p:spTgt spid="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b="1" dirty="0" smtClean="0">
                <a:solidFill>
                  <a:schemeClr val="tx2">
                    <a:satMod val="200000"/>
                  </a:schemeClr>
                </a:solidFill>
              </a:rPr>
              <a:t>Common sense bidding</a:t>
            </a:r>
            <a:endParaRPr lang="en-US" dirty="0">
              <a:solidFill>
                <a:schemeClr val="tx2">
                  <a:satMod val="200000"/>
                </a:schemeClr>
              </a:solidFill>
            </a:endParaRPr>
          </a:p>
        </p:txBody>
      </p:sp>
      <p:sp>
        <p:nvSpPr>
          <p:cNvPr id="24579" name="Text Placeholder 2"/>
          <p:cNvSpPr>
            <a:spLocks noGrp="1"/>
          </p:cNvSpPr>
          <p:nvPr>
            <p:ph type="body" idx="2"/>
          </p:nvPr>
        </p:nvSpPr>
        <p:spPr>
          <a:xfrm>
            <a:off x="685800" y="1435100"/>
            <a:ext cx="3048000" cy="4572000"/>
          </a:xfrm>
        </p:spPr>
        <p:txBody>
          <a:bodyPr/>
          <a:lstStyle/>
          <a:p>
            <a:pPr marL="53975" eaLnBrk="1" hangingPunct="1"/>
            <a:endParaRPr lang="en-US" smtClean="0"/>
          </a:p>
          <a:p>
            <a:pPr marL="53975" eaLnBrk="1" hangingPunct="1"/>
            <a:endParaRPr lang="en-US" smtClean="0"/>
          </a:p>
          <a:p>
            <a:pPr marL="53975" eaLnBrk="1" hangingPunct="1"/>
            <a:endParaRPr lang="en-US" smtClean="0"/>
          </a:p>
          <a:p>
            <a:pPr marL="53975" eaLnBrk="1" hangingPunct="1"/>
            <a:endParaRPr lang="en-US" smtClean="0"/>
          </a:p>
          <a:p>
            <a:pPr marL="53975" eaLnBrk="1" hangingPunct="1"/>
            <a:endParaRPr lang="en-US" smtClean="0"/>
          </a:p>
          <a:p>
            <a:pPr marL="53975" eaLnBrk="1" hangingPunct="1"/>
            <a:endParaRPr lang="en-US" smtClean="0"/>
          </a:p>
          <a:p>
            <a:pPr marL="53975" eaLnBrk="1" hangingPunct="1"/>
            <a:endParaRPr lang="en-US" smtClean="0"/>
          </a:p>
          <a:p>
            <a:pPr marL="53975" eaLnBrk="1" hangingPunct="1"/>
            <a:endParaRPr lang="en-US" smtClean="0"/>
          </a:p>
          <a:p>
            <a:pPr marL="53975" eaLnBrk="1" hangingPunct="1"/>
            <a:endParaRPr lang="en-US" smtClean="0"/>
          </a:p>
          <a:p>
            <a:pPr marL="53975" eaLnBrk="1" hangingPunct="1"/>
            <a:endParaRPr lang="en-US" smtClean="0"/>
          </a:p>
          <a:p>
            <a:pPr marL="53975" eaLnBrk="1" hangingPunct="1"/>
            <a:endParaRPr lang="en-US" smtClean="0"/>
          </a:p>
        </p:txBody>
      </p:sp>
      <p:sp>
        <p:nvSpPr>
          <p:cNvPr id="4" name="Content Placeholder 3"/>
          <p:cNvSpPr>
            <a:spLocks noGrp="1"/>
          </p:cNvSpPr>
          <p:nvPr>
            <p:ph sz="half" idx="1"/>
          </p:nvPr>
        </p:nvSpPr>
        <p:spPr>
          <a:xfrm>
            <a:off x="3657600" y="1447800"/>
            <a:ext cx="5486400" cy="4572000"/>
          </a:xfrm>
        </p:spPr>
        <p:txBody>
          <a:bodyPr/>
          <a:lstStyle/>
          <a:p>
            <a:pPr eaLnBrk="1" hangingPunct="1"/>
            <a:r>
              <a:rPr lang="en-US" smtClean="0"/>
              <a:t>Same bidding, but now you hold </a:t>
            </a:r>
            <a:r>
              <a:rPr lang="en-US" b="1" smtClean="0"/>
              <a:t> this  hand.</a:t>
            </a:r>
            <a:r>
              <a:rPr lang="en-US" smtClean="0"/>
              <a:t>  </a:t>
            </a:r>
          </a:p>
          <a:p>
            <a:pPr eaLnBrk="1" hangingPunct="1"/>
            <a:r>
              <a:rPr lang="en-US" smtClean="0"/>
              <a:t>Now 3</a:t>
            </a:r>
            <a:r>
              <a:rPr lang="en-US" smtClean="0">
                <a:sym typeface="Symbol" pitchFamily="18" charset="2"/>
              </a:rPr>
              <a:t></a:t>
            </a:r>
            <a:r>
              <a:rPr lang="en-US" smtClean="0"/>
              <a:t> is a good bid. </a:t>
            </a:r>
          </a:p>
          <a:p>
            <a:pPr eaLnBrk="1" hangingPunct="1"/>
            <a:r>
              <a:rPr lang="en-US" smtClean="0"/>
              <a:t>You are willing to compete to 4</a:t>
            </a:r>
            <a:r>
              <a:rPr lang="en-US" smtClean="0">
                <a:sym typeface="Symbol" pitchFamily="18" charset="2"/>
              </a:rPr>
              <a:t></a:t>
            </a:r>
            <a:r>
              <a:rPr lang="en-US" smtClean="0"/>
              <a:t> should the opponents bid 4</a:t>
            </a:r>
            <a:r>
              <a:rPr lang="en-US" smtClean="0">
                <a:sym typeface="Symbol" pitchFamily="18" charset="2"/>
              </a:rPr>
              <a:t></a:t>
            </a:r>
            <a:r>
              <a:rPr lang="en-US" smtClean="0"/>
              <a:t>.  (You might even have bid 4</a:t>
            </a:r>
            <a:r>
              <a:rPr lang="en-US" smtClean="0">
                <a:sym typeface="Symbol" pitchFamily="18" charset="2"/>
              </a:rPr>
              <a:t></a:t>
            </a:r>
            <a:r>
              <a:rPr lang="en-US" smtClean="0"/>
              <a:t> earlier.)</a:t>
            </a:r>
          </a:p>
        </p:txBody>
      </p:sp>
      <p:sp>
        <p:nvSpPr>
          <p:cNvPr id="5" name="Rectangle 4"/>
          <p:cNvSpPr>
            <a:spLocks noChangeArrowheads="1"/>
          </p:cNvSpPr>
          <p:nvPr/>
        </p:nvSpPr>
        <p:spPr bwMode="auto">
          <a:xfrm>
            <a:off x="1066800" y="3276600"/>
            <a:ext cx="1828800" cy="1600200"/>
          </a:xfrm>
          <a:prstGeom prst="rect">
            <a:avLst/>
          </a:prstGeom>
          <a:solidFill>
            <a:schemeClr val="accent1"/>
          </a:solidFill>
          <a:ln w="12700">
            <a:solidFill>
              <a:schemeClr val="tx1"/>
            </a:solidFill>
            <a:miter lim="800000"/>
            <a:headEnd/>
            <a:tailEnd/>
          </a:ln>
          <a:effectLst>
            <a:outerShdw dist="107763" dir="2700000" algn="ctr" rotWithShape="0">
              <a:schemeClr val="bg2"/>
            </a:outerShdw>
          </a:effec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spcBef>
                <a:spcPts val="0"/>
              </a:spcBef>
              <a:spcAft>
                <a:spcPts val="0"/>
              </a:spcAft>
              <a:tabLst>
                <a:tab pos="228600" algn="l"/>
                <a:tab pos="457200" algn="l"/>
                <a:tab pos="685800" algn="l"/>
                <a:tab pos="914400" algn="l"/>
                <a:tab pos="1143000" algn="l"/>
                <a:tab pos="2286000" algn="l"/>
                <a:tab pos="2514600" algn="l"/>
                <a:tab pos="2743200" algn="l"/>
                <a:tab pos="2971800" algn="l"/>
                <a:tab pos="3200400" algn="l"/>
                <a:tab pos="3429000" algn="l"/>
              </a:tabLst>
              <a:defRPr/>
            </a:pPr>
            <a:r>
              <a:rPr lang="en-US" sz="2400" dirty="0" smtClean="0">
                <a:solidFill>
                  <a:schemeClr val="bg1"/>
                </a:solidFill>
                <a:sym typeface="Symbol"/>
              </a:rPr>
              <a:t>  </a:t>
            </a:r>
            <a:r>
              <a:rPr lang="en-US" sz="2400" dirty="0" smtClean="0">
                <a:solidFill>
                  <a:schemeClr val="bg1"/>
                </a:solidFill>
              </a:rPr>
              <a:t>Q1063</a:t>
            </a:r>
            <a:br>
              <a:rPr lang="en-US" sz="2400" dirty="0" smtClean="0">
                <a:solidFill>
                  <a:schemeClr val="bg1"/>
                </a:solidFill>
              </a:rPr>
            </a:br>
            <a:r>
              <a:rPr lang="en-US" sz="2400" dirty="0" smtClean="0">
                <a:solidFill>
                  <a:schemeClr val="bg1"/>
                </a:solidFill>
              </a:rPr>
              <a:t>  </a:t>
            </a:r>
            <a:r>
              <a:rPr lang="en-US" sz="2400" dirty="0" smtClean="0">
                <a:solidFill>
                  <a:schemeClr val="bg1"/>
                </a:solidFill>
                <a:sym typeface="Symbol"/>
              </a:rPr>
              <a:t></a:t>
            </a:r>
            <a:r>
              <a:rPr lang="en-US" sz="2400" dirty="0" smtClean="0">
                <a:solidFill>
                  <a:schemeClr val="bg1"/>
                </a:solidFill>
              </a:rPr>
              <a:t>6</a:t>
            </a:r>
            <a:br>
              <a:rPr lang="en-US" sz="2400" dirty="0" smtClean="0">
                <a:solidFill>
                  <a:schemeClr val="bg1"/>
                </a:solidFill>
              </a:rPr>
            </a:br>
            <a:r>
              <a:rPr lang="en-US" sz="2400" dirty="0" smtClean="0">
                <a:solidFill>
                  <a:schemeClr val="bg1"/>
                </a:solidFill>
              </a:rPr>
              <a:t>  </a:t>
            </a:r>
            <a:r>
              <a:rPr lang="en-US" sz="2400" dirty="0" smtClean="0">
                <a:solidFill>
                  <a:schemeClr val="bg1"/>
                </a:solidFill>
                <a:sym typeface="Symbol"/>
              </a:rPr>
              <a:t></a:t>
            </a:r>
            <a:r>
              <a:rPr lang="en-US" sz="2400" dirty="0" smtClean="0">
                <a:solidFill>
                  <a:schemeClr val="bg1"/>
                </a:solidFill>
              </a:rPr>
              <a:t>A109732</a:t>
            </a:r>
            <a:br>
              <a:rPr lang="en-US" sz="2400" dirty="0" smtClean="0">
                <a:solidFill>
                  <a:schemeClr val="bg1"/>
                </a:solidFill>
              </a:rPr>
            </a:br>
            <a:r>
              <a:rPr lang="en-US" sz="2400" dirty="0" smtClean="0">
                <a:solidFill>
                  <a:schemeClr val="bg1"/>
                </a:solidFill>
              </a:rPr>
              <a:t>  </a:t>
            </a:r>
            <a:r>
              <a:rPr lang="en-US" sz="2400" dirty="0" smtClean="0">
                <a:solidFill>
                  <a:schemeClr val="bg1"/>
                </a:solidFill>
                <a:sym typeface="Symbol"/>
              </a:rPr>
              <a:t></a:t>
            </a:r>
            <a:r>
              <a:rPr lang="en-US" sz="2400" dirty="0" smtClean="0">
                <a:solidFill>
                  <a:schemeClr val="bg1"/>
                </a:solidFill>
              </a:rPr>
              <a:t>32</a:t>
            </a:r>
            <a:endParaRPr lang="en-US" sz="2400" dirty="0">
              <a:solidFill>
                <a:schemeClr val="bg1"/>
              </a:solidFill>
            </a:endParaRPr>
          </a:p>
        </p:txBody>
      </p:sp>
      <p:sp>
        <p:nvSpPr>
          <p:cNvPr id="24582" name="Text Placeholder 8"/>
          <p:cNvSpPr txBox="1">
            <a:spLocks noChangeArrowheads="1"/>
          </p:cNvSpPr>
          <p:nvPr/>
        </p:nvSpPr>
        <p:spPr bwMode="auto">
          <a:xfrm>
            <a:off x="1066800" y="1447800"/>
            <a:ext cx="2514600" cy="1338263"/>
          </a:xfrm>
          <a:prstGeom prst="rect">
            <a:avLst/>
          </a:prstGeom>
          <a:noFill/>
          <a:ln w="9525">
            <a:noFill/>
            <a:miter lim="800000"/>
            <a:headEnd/>
            <a:tailEnd/>
          </a:ln>
        </p:spPr>
        <p:txBody>
          <a:bodyPr>
            <a:spAutoFit/>
          </a:bodyPr>
          <a:lstStyle/>
          <a:p>
            <a:pPr eaLnBrk="0" hangingPunct="0">
              <a:spcBef>
                <a:spcPct val="50000"/>
              </a:spcBef>
              <a:buClr>
                <a:schemeClr val="tx2"/>
              </a:buClr>
              <a:buSzPct val="95000"/>
              <a:buFont typeface="Wingdings" pitchFamily="2" charset="2"/>
              <a:buNone/>
              <a:tabLst>
                <a:tab pos="627063" algn="l"/>
                <a:tab pos="1254125" algn="l"/>
              </a:tabLst>
            </a:pPr>
            <a:r>
              <a:rPr lang="en-US">
                <a:latin typeface="Corbel" pitchFamily="34" charset="0"/>
              </a:rPr>
              <a:t>W	N	E	S</a:t>
            </a:r>
          </a:p>
          <a:p>
            <a:pPr eaLnBrk="0" hangingPunct="0">
              <a:spcBef>
                <a:spcPct val="50000"/>
              </a:spcBef>
              <a:buClr>
                <a:schemeClr val="tx2"/>
              </a:buClr>
              <a:buSzPct val="95000"/>
              <a:tabLst>
                <a:tab pos="627063" algn="l"/>
                <a:tab pos="1254125" algn="l"/>
              </a:tabLst>
            </a:pPr>
            <a:r>
              <a:rPr lang="en-US">
                <a:latin typeface="Corbel" pitchFamily="34" charset="0"/>
              </a:rPr>
              <a:t>		1 ♠ 	X       2</a:t>
            </a:r>
            <a:r>
              <a:rPr lang="en-US">
                <a:latin typeface="Corbel" pitchFamily="34" charset="0"/>
                <a:sym typeface="Symbol" pitchFamily="18" charset="2"/>
              </a:rPr>
              <a:t>	3	P	P  	?			 	</a:t>
            </a:r>
            <a:endParaRPr lang="en-US">
              <a:latin typeface="Corbel" pitchFamily="34" charset="0"/>
            </a:endParaRPr>
          </a:p>
        </p:txBody>
      </p:sp>
      <p:sp>
        <p:nvSpPr>
          <p:cNvPr id="24583" name="Rectangle 7"/>
          <p:cNvSpPr>
            <a:spLocks noChangeArrowheads="1"/>
          </p:cNvSpPr>
          <p:nvPr/>
        </p:nvSpPr>
        <p:spPr bwMode="auto">
          <a:xfrm>
            <a:off x="1600200" y="4953000"/>
            <a:ext cx="838200" cy="369888"/>
          </a:xfrm>
          <a:prstGeom prst="rect">
            <a:avLst/>
          </a:prstGeom>
          <a:noFill/>
          <a:ln w="9525">
            <a:noFill/>
            <a:miter lim="800000"/>
            <a:headEnd/>
            <a:tailEnd/>
          </a:ln>
        </p:spPr>
        <p:txBody>
          <a:bodyPr>
            <a:spAutoFit/>
          </a:bodyPr>
          <a:lstStyle/>
          <a:p>
            <a:r>
              <a:rPr lang="en-US">
                <a:latin typeface="Corbel" pitchFamily="34" charset="0"/>
              </a:rPr>
              <a:t>South</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Effect transition="in" filter="blinds(horizontal)">
                                      <p:cBhvr>
                                        <p:cTn id="7" dur="5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b="1" dirty="0" smtClean="0">
                <a:solidFill>
                  <a:schemeClr val="tx2">
                    <a:satMod val="200000"/>
                  </a:schemeClr>
                </a:solidFill>
              </a:rPr>
              <a:t>Common sense bidding</a:t>
            </a:r>
            <a:endParaRPr lang="en-US" dirty="0">
              <a:solidFill>
                <a:schemeClr val="tx2">
                  <a:satMod val="200000"/>
                </a:schemeClr>
              </a:solidFill>
            </a:endParaRPr>
          </a:p>
        </p:txBody>
      </p:sp>
      <p:sp>
        <p:nvSpPr>
          <p:cNvPr id="25603" name="Text Placeholder 2"/>
          <p:cNvSpPr>
            <a:spLocks noGrp="1"/>
          </p:cNvSpPr>
          <p:nvPr>
            <p:ph type="body" idx="2"/>
          </p:nvPr>
        </p:nvSpPr>
        <p:spPr>
          <a:xfrm>
            <a:off x="609600" y="1828800"/>
            <a:ext cx="3352800" cy="4572000"/>
          </a:xfrm>
        </p:spPr>
        <p:txBody>
          <a:bodyPr/>
          <a:lstStyle/>
          <a:p>
            <a:pPr marL="53975" eaLnBrk="1" hangingPunct="1"/>
            <a:endParaRPr lang="en-US" smtClean="0"/>
          </a:p>
          <a:p>
            <a:pPr marL="53975" eaLnBrk="1" hangingPunct="1"/>
            <a:r>
              <a:rPr lang="en-US" smtClean="0"/>
              <a:t>	</a:t>
            </a:r>
          </a:p>
        </p:txBody>
      </p:sp>
      <p:sp>
        <p:nvSpPr>
          <p:cNvPr id="4" name="Content Placeholder 3"/>
          <p:cNvSpPr>
            <a:spLocks noGrp="1"/>
          </p:cNvSpPr>
          <p:nvPr>
            <p:ph sz="half" idx="1"/>
          </p:nvPr>
        </p:nvSpPr>
        <p:spPr>
          <a:xfrm>
            <a:off x="3657600" y="1447800"/>
            <a:ext cx="5486400" cy="4572000"/>
          </a:xfrm>
        </p:spPr>
        <p:txBody>
          <a:bodyPr>
            <a:normAutofit fontScale="77500" lnSpcReduction="20000"/>
          </a:bodyPr>
          <a:lstStyle/>
          <a:p>
            <a:pPr marL="411480" eaLnBrk="1" fontAlgn="auto" hangingPunct="1">
              <a:spcAft>
                <a:spcPts val="0"/>
              </a:spcAft>
              <a:buFont typeface="Wingdings"/>
              <a:buChar char=""/>
              <a:defRPr/>
            </a:pPr>
            <a:r>
              <a:rPr lang="en-US" dirty="0" smtClean="0"/>
              <a:t>In pairs you would probably pass,  banking on the higher value of NT tricks. </a:t>
            </a:r>
          </a:p>
          <a:p>
            <a:pPr marL="411480" eaLnBrk="1" fontAlgn="auto" hangingPunct="1">
              <a:spcAft>
                <a:spcPts val="0"/>
              </a:spcAft>
              <a:buFont typeface="Wingdings"/>
              <a:buChar char=""/>
              <a:defRPr/>
            </a:pPr>
            <a:r>
              <a:rPr lang="en-US" dirty="0" smtClean="0"/>
              <a:t> In teams, you should bid 2</a:t>
            </a:r>
            <a:r>
              <a:rPr lang="en-US" dirty="0" smtClean="0">
                <a:sym typeface="Symbol"/>
              </a:rPr>
              <a:t></a:t>
            </a:r>
            <a:r>
              <a:rPr lang="en-US" dirty="0" smtClean="0"/>
              <a:t>.  You certainly have an eight-card fit, probably nine.  Take the sure 90 or 110.  Even if 1NT occasionally nets a +120, the safety of the minor is much more important than the occasional 1 IMP.  </a:t>
            </a:r>
          </a:p>
          <a:p>
            <a:pPr marL="411480" eaLnBrk="1" fontAlgn="auto" hangingPunct="1">
              <a:spcAft>
                <a:spcPts val="0"/>
              </a:spcAft>
              <a:buFont typeface="Wingdings"/>
              <a:buChar char=""/>
              <a:defRPr/>
            </a:pPr>
            <a:r>
              <a:rPr lang="en-US" dirty="0" smtClean="0"/>
              <a:t>You might even consider 2</a:t>
            </a:r>
            <a:r>
              <a:rPr lang="en-US" dirty="0" smtClean="0">
                <a:sym typeface="Symbol"/>
              </a:rPr>
              <a:t></a:t>
            </a:r>
            <a:r>
              <a:rPr lang="en-US" dirty="0" smtClean="0"/>
              <a:t> with only 4 trumps, though that bid might help the opponents find their spade fit.</a:t>
            </a:r>
            <a:endParaRPr lang="en-US" dirty="0"/>
          </a:p>
        </p:txBody>
      </p:sp>
      <p:sp>
        <p:nvSpPr>
          <p:cNvPr id="5" name="Rectangle 4"/>
          <p:cNvSpPr>
            <a:spLocks noChangeArrowheads="1"/>
          </p:cNvSpPr>
          <p:nvPr/>
        </p:nvSpPr>
        <p:spPr bwMode="auto">
          <a:xfrm>
            <a:off x="1066800" y="3276600"/>
            <a:ext cx="1828800" cy="1600200"/>
          </a:xfrm>
          <a:prstGeom prst="rect">
            <a:avLst/>
          </a:prstGeom>
          <a:solidFill>
            <a:schemeClr val="accent1"/>
          </a:solidFill>
          <a:ln w="12700">
            <a:solidFill>
              <a:schemeClr val="tx1"/>
            </a:solidFill>
            <a:miter lim="800000"/>
            <a:headEnd/>
            <a:tailEnd/>
          </a:ln>
          <a:effectLst>
            <a:outerShdw dist="107763" dir="2700000" algn="ctr" rotWithShape="0">
              <a:schemeClr val="bg2"/>
            </a:outerShdw>
          </a:effec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171450" indent="-171450" fontAlgn="auto">
              <a:spcBef>
                <a:spcPts val="0"/>
              </a:spcBef>
              <a:spcAft>
                <a:spcPts val="0"/>
              </a:spcAft>
              <a:tabLst>
                <a:tab pos="285750" algn="l"/>
                <a:tab pos="457200" algn="l"/>
                <a:tab pos="685800" algn="l"/>
                <a:tab pos="914400" algn="l"/>
                <a:tab pos="1143000" algn="l"/>
                <a:tab pos="2286000" algn="l"/>
                <a:tab pos="2514600" algn="l"/>
                <a:tab pos="2743200" algn="l"/>
                <a:tab pos="2971800" algn="l"/>
                <a:tab pos="3200400" algn="l"/>
                <a:tab pos="3429000" algn="l"/>
              </a:tabLst>
              <a:defRPr/>
            </a:pPr>
            <a:r>
              <a:rPr lang="en-US" sz="2400" dirty="0" smtClean="0">
                <a:solidFill>
                  <a:schemeClr val="bg1"/>
                </a:solidFill>
                <a:sym typeface="Symbol"/>
              </a:rPr>
              <a:t>	</a:t>
            </a:r>
            <a:r>
              <a:rPr lang="en-US" sz="2400" dirty="0" smtClean="0">
                <a:solidFill>
                  <a:schemeClr val="bg1"/>
                </a:solidFill>
              </a:rPr>
              <a:t>74</a:t>
            </a:r>
            <a:br>
              <a:rPr lang="en-US" sz="2400" dirty="0" smtClean="0">
                <a:solidFill>
                  <a:schemeClr val="bg1"/>
                </a:solidFill>
              </a:rPr>
            </a:br>
            <a:r>
              <a:rPr lang="en-US" sz="2400" dirty="0" smtClean="0">
                <a:solidFill>
                  <a:schemeClr val="bg1"/>
                </a:solidFill>
                <a:sym typeface="Symbol"/>
              </a:rPr>
              <a:t></a:t>
            </a:r>
            <a:r>
              <a:rPr lang="en-US" sz="2400" dirty="0" smtClean="0">
                <a:solidFill>
                  <a:schemeClr val="bg1"/>
                </a:solidFill>
              </a:rPr>
              <a:t>K1084</a:t>
            </a:r>
            <a:br>
              <a:rPr lang="en-US" sz="2400" dirty="0" smtClean="0">
                <a:solidFill>
                  <a:schemeClr val="bg1"/>
                </a:solidFill>
              </a:rPr>
            </a:br>
            <a:r>
              <a:rPr lang="en-US" sz="2400" dirty="0" smtClean="0">
                <a:solidFill>
                  <a:schemeClr val="bg1"/>
                </a:solidFill>
                <a:sym typeface="Symbol"/>
              </a:rPr>
              <a:t></a:t>
            </a:r>
            <a:r>
              <a:rPr lang="en-US" sz="2400" dirty="0" smtClean="0">
                <a:solidFill>
                  <a:schemeClr val="bg1"/>
                </a:solidFill>
              </a:rPr>
              <a:t>Q10752</a:t>
            </a:r>
            <a:br>
              <a:rPr lang="en-US" sz="2400" dirty="0" smtClean="0">
                <a:solidFill>
                  <a:schemeClr val="bg1"/>
                </a:solidFill>
              </a:rPr>
            </a:br>
            <a:r>
              <a:rPr lang="en-US" sz="2400" dirty="0" smtClean="0">
                <a:solidFill>
                  <a:schemeClr val="bg1"/>
                </a:solidFill>
                <a:sym typeface="Symbol"/>
              </a:rPr>
              <a:t></a:t>
            </a:r>
            <a:r>
              <a:rPr lang="en-US" sz="2400" dirty="0" smtClean="0">
                <a:solidFill>
                  <a:schemeClr val="bg1"/>
                </a:solidFill>
              </a:rPr>
              <a:t>96</a:t>
            </a:r>
            <a:endParaRPr lang="en-US" sz="2400" dirty="0">
              <a:solidFill>
                <a:schemeClr val="bg1"/>
              </a:solidFill>
            </a:endParaRPr>
          </a:p>
        </p:txBody>
      </p:sp>
      <p:sp>
        <p:nvSpPr>
          <p:cNvPr id="25606" name="Text Placeholder 8"/>
          <p:cNvSpPr txBox="1">
            <a:spLocks noChangeArrowheads="1"/>
          </p:cNvSpPr>
          <p:nvPr/>
        </p:nvSpPr>
        <p:spPr bwMode="auto">
          <a:xfrm>
            <a:off x="838200" y="1371600"/>
            <a:ext cx="2514600" cy="923925"/>
          </a:xfrm>
          <a:prstGeom prst="rect">
            <a:avLst/>
          </a:prstGeom>
          <a:noFill/>
          <a:ln w="9525">
            <a:noFill/>
            <a:miter lim="800000"/>
            <a:headEnd/>
            <a:tailEnd/>
          </a:ln>
        </p:spPr>
        <p:txBody>
          <a:bodyPr>
            <a:spAutoFit/>
          </a:bodyPr>
          <a:lstStyle/>
          <a:p>
            <a:pPr eaLnBrk="0" hangingPunct="0">
              <a:spcBef>
                <a:spcPct val="50000"/>
              </a:spcBef>
              <a:buClr>
                <a:schemeClr val="tx2"/>
              </a:buClr>
              <a:buSzPct val="95000"/>
              <a:tabLst>
                <a:tab pos="627063" algn="l"/>
                <a:tab pos="1254125" algn="l"/>
              </a:tabLst>
            </a:pPr>
            <a:r>
              <a:rPr lang="en-US">
                <a:latin typeface="Corbel" pitchFamily="34" charset="0"/>
              </a:rPr>
              <a:t>W	N	E	S	1</a:t>
            </a:r>
            <a:r>
              <a:rPr lang="en-US">
                <a:latin typeface="Corbel" pitchFamily="34" charset="0"/>
                <a:sym typeface="Symbol" pitchFamily="18" charset="2"/>
              </a:rPr>
              <a:t>		1	1NT		??</a:t>
            </a:r>
            <a:endParaRPr lang="en-US">
              <a:latin typeface="Corbel" pitchFamily="34" charset="0"/>
            </a:endParaRPr>
          </a:p>
        </p:txBody>
      </p:sp>
      <p:sp>
        <p:nvSpPr>
          <p:cNvPr id="25607" name="Rectangle 6"/>
          <p:cNvSpPr>
            <a:spLocks noChangeArrowheads="1"/>
          </p:cNvSpPr>
          <p:nvPr/>
        </p:nvSpPr>
        <p:spPr bwMode="auto">
          <a:xfrm>
            <a:off x="1600200" y="4953000"/>
            <a:ext cx="838200" cy="369888"/>
          </a:xfrm>
          <a:prstGeom prst="rect">
            <a:avLst/>
          </a:prstGeom>
          <a:noFill/>
          <a:ln w="9525">
            <a:noFill/>
            <a:miter lim="800000"/>
            <a:headEnd/>
            <a:tailEnd/>
          </a:ln>
        </p:spPr>
        <p:txBody>
          <a:bodyPr>
            <a:spAutoFit/>
          </a:bodyPr>
          <a:lstStyle/>
          <a:p>
            <a:r>
              <a:rPr lang="en-US">
                <a:latin typeface="Corbel" pitchFamily="34" charset="0"/>
              </a:rPr>
              <a:t>South</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Effect transition="in" filter="blinds(horizontal)">
                                      <p:cBhvr>
                                        <p:cTn id="7" dur="500"/>
                                        <p:tgtEl>
                                          <p:spTgt spid="4">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4">
                                            <p:txEl>
                                              <p:pRg st="2" end="2"/>
                                            </p:txEl>
                                          </p:spTgt>
                                        </p:tgtEl>
                                        <p:attrNameLst>
                                          <p:attrName>style.visibility</p:attrName>
                                        </p:attrNameLst>
                                      </p:cBhvr>
                                      <p:to>
                                        <p:strVal val="visible"/>
                                      </p:to>
                                    </p:set>
                                    <p:animEffect transition="in" filter="box(in)">
                                      <p:cBhvr>
                                        <p:cTn id="12" dur="5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b="1" dirty="0" smtClean="0">
                <a:solidFill>
                  <a:schemeClr val="tx2">
                    <a:satMod val="200000"/>
                  </a:schemeClr>
                </a:solidFill>
              </a:rPr>
              <a:t>Common sense bidding</a:t>
            </a:r>
            <a:endParaRPr lang="en-US" dirty="0">
              <a:solidFill>
                <a:schemeClr val="tx2">
                  <a:satMod val="200000"/>
                </a:schemeClr>
              </a:solidFill>
            </a:endParaRPr>
          </a:p>
        </p:txBody>
      </p:sp>
      <p:sp>
        <p:nvSpPr>
          <p:cNvPr id="26627" name="Text Placeholder 2"/>
          <p:cNvSpPr>
            <a:spLocks noGrp="1"/>
          </p:cNvSpPr>
          <p:nvPr>
            <p:ph type="body" idx="2"/>
          </p:nvPr>
        </p:nvSpPr>
        <p:spPr>
          <a:xfrm>
            <a:off x="609600" y="2209800"/>
            <a:ext cx="3352800" cy="4191000"/>
          </a:xfrm>
        </p:spPr>
        <p:txBody>
          <a:bodyPr/>
          <a:lstStyle/>
          <a:p>
            <a:pPr marL="53975" eaLnBrk="1" hangingPunct="1"/>
            <a:endParaRPr lang="en-US" smtClean="0"/>
          </a:p>
          <a:p>
            <a:pPr marL="53975" eaLnBrk="1" hangingPunct="1"/>
            <a:endParaRPr lang="en-US" smtClean="0"/>
          </a:p>
        </p:txBody>
      </p:sp>
      <p:sp>
        <p:nvSpPr>
          <p:cNvPr id="4" name="Content Placeholder 3"/>
          <p:cNvSpPr>
            <a:spLocks noGrp="1"/>
          </p:cNvSpPr>
          <p:nvPr>
            <p:ph sz="half" idx="1"/>
          </p:nvPr>
        </p:nvSpPr>
        <p:spPr>
          <a:xfrm>
            <a:off x="3352800" y="1447800"/>
            <a:ext cx="5791200" cy="4572000"/>
          </a:xfrm>
        </p:spPr>
        <p:txBody>
          <a:bodyPr>
            <a:normAutofit fontScale="92500"/>
          </a:bodyPr>
          <a:lstStyle/>
          <a:p>
            <a:pPr marL="411480" eaLnBrk="1" fontAlgn="auto" hangingPunct="1">
              <a:spcAft>
                <a:spcPts val="0"/>
              </a:spcAft>
              <a:buFont typeface="Wingdings"/>
              <a:buChar char=""/>
              <a:defRPr/>
            </a:pPr>
            <a:r>
              <a:rPr lang="en-US" dirty="0" smtClean="0"/>
              <a:t>Consider five of a minor rather than 3NT.  While this is the opposite  to a pairs partnership, the minor suit contract will frequently offer more safety.  </a:t>
            </a:r>
          </a:p>
          <a:p>
            <a:pPr marL="411480" eaLnBrk="1" fontAlgn="auto" hangingPunct="1">
              <a:spcAft>
                <a:spcPts val="0"/>
              </a:spcAft>
              <a:buFont typeface="Wingdings"/>
              <a:buChar char=""/>
              <a:defRPr/>
            </a:pPr>
            <a:r>
              <a:rPr lang="en-US" dirty="0" smtClean="0"/>
              <a:t>This is particularly true when the bidding indicates one or both of you are short in a suit and/or only have one stopper in the suit. </a:t>
            </a:r>
            <a:endParaRPr lang="en-US" dirty="0"/>
          </a:p>
        </p:txBody>
      </p:sp>
      <p:sp>
        <p:nvSpPr>
          <p:cNvPr id="5" name="Rectangle 4"/>
          <p:cNvSpPr>
            <a:spLocks noChangeArrowheads="1"/>
          </p:cNvSpPr>
          <p:nvPr/>
        </p:nvSpPr>
        <p:spPr bwMode="auto">
          <a:xfrm>
            <a:off x="1066800" y="2590800"/>
            <a:ext cx="1828800" cy="1600200"/>
          </a:xfrm>
          <a:prstGeom prst="rect">
            <a:avLst/>
          </a:prstGeom>
          <a:solidFill>
            <a:schemeClr val="accent1"/>
          </a:solidFill>
          <a:ln w="12700">
            <a:solidFill>
              <a:schemeClr val="tx1"/>
            </a:solidFill>
            <a:miter lim="800000"/>
            <a:headEnd/>
            <a:tailEnd/>
          </a:ln>
          <a:effectLst>
            <a:outerShdw dist="107763" dir="2700000" algn="ctr" rotWithShape="0">
              <a:schemeClr val="bg2"/>
            </a:outerShdw>
          </a:effec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171450" indent="-171450" fontAlgn="auto">
              <a:spcBef>
                <a:spcPts val="0"/>
              </a:spcBef>
              <a:spcAft>
                <a:spcPts val="0"/>
              </a:spcAft>
              <a:tabLst>
                <a:tab pos="285750" algn="l"/>
                <a:tab pos="457200" algn="l"/>
                <a:tab pos="685800" algn="l"/>
                <a:tab pos="914400" algn="l"/>
                <a:tab pos="1143000" algn="l"/>
                <a:tab pos="2286000" algn="l"/>
                <a:tab pos="2514600" algn="l"/>
                <a:tab pos="2743200" algn="l"/>
                <a:tab pos="2971800" algn="l"/>
                <a:tab pos="3200400" algn="l"/>
                <a:tab pos="3429000" algn="l"/>
              </a:tabLst>
              <a:defRPr/>
            </a:pPr>
            <a:r>
              <a:rPr lang="en-US" sz="2400" dirty="0" smtClean="0">
                <a:solidFill>
                  <a:schemeClr val="bg1"/>
                </a:solidFill>
                <a:sym typeface="Symbol"/>
              </a:rPr>
              <a:t></a:t>
            </a:r>
            <a:r>
              <a:rPr lang="en-US" sz="2400" dirty="0" smtClean="0">
                <a:solidFill>
                  <a:schemeClr val="bg1"/>
                </a:solidFill>
              </a:rPr>
              <a:t>AQ10</a:t>
            </a:r>
            <a:endParaRPr lang="en-US" sz="2400" dirty="0" smtClean="0">
              <a:solidFill>
                <a:schemeClr val="bg1"/>
              </a:solidFill>
              <a:latin typeface="Arial"/>
              <a:sym typeface="Symbol"/>
            </a:endParaRPr>
          </a:p>
          <a:p>
            <a:pPr marL="171450" indent="-171450" fontAlgn="auto">
              <a:spcBef>
                <a:spcPts val="0"/>
              </a:spcBef>
              <a:spcAft>
                <a:spcPts val="0"/>
              </a:spcAft>
              <a:tabLst>
                <a:tab pos="285750" algn="l"/>
                <a:tab pos="457200" algn="l"/>
                <a:tab pos="685800" algn="l"/>
                <a:tab pos="914400" algn="l"/>
                <a:tab pos="1143000" algn="l"/>
                <a:tab pos="2286000" algn="l"/>
                <a:tab pos="2514600" algn="l"/>
                <a:tab pos="2743200" algn="l"/>
                <a:tab pos="2971800" algn="l"/>
                <a:tab pos="3200400" algn="l"/>
                <a:tab pos="3429000" algn="l"/>
              </a:tabLst>
              <a:defRPr/>
            </a:pPr>
            <a:r>
              <a:rPr lang="en-US" sz="2400" dirty="0" smtClean="0">
                <a:solidFill>
                  <a:schemeClr val="bg1"/>
                </a:solidFill>
                <a:latin typeface="Arial"/>
                <a:sym typeface="Symbol"/>
              </a:rPr>
              <a:t></a:t>
            </a:r>
            <a:r>
              <a:rPr lang="en-US" sz="2400" dirty="0" smtClean="0">
                <a:solidFill>
                  <a:schemeClr val="bg1"/>
                </a:solidFill>
              </a:rPr>
              <a:t>J976 </a:t>
            </a:r>
          </a:p>
          <a:p>
            <a:pPr marL="171450" indent="-171450" fontAlgn="auto">
              <a:spcBef>
                <a:spcPts val="0"/>
              </a:spcBef>
              <a:spcAft>
                <a:spcPts val="0"/>
              </a:spcAft>
              <a:tabLst>
                <a:tab pos="285750" algn="l"/>
                <a:tab pos="457200" algn="l"/>
                <a:tab pos="685800" algn="l"/>
                <a:tab pos="914400" algn="l"/>
                <a:tab pos="1143000" algn="l"/>
                <a:tab pos="2286000" algn="l"/>
                <a:tab pos="2514600" algn="l"/>
                <a:tab pos="2743200" algn="l"/>
                <a:tab pos="2971800" algn="l"/>
                <a:tab pos="3200400" algn="l"/>
                <a:tab pos="3429000" algn="l"/>
              </a:tabLst>
              <a:defRPr/>
            </a:pPr>
            <a:r>
              <a:rPr lang="en-US" sz="2400" dirty="0" smtClean="0">
                <a:solidFill>
                  <a:schemeClr val="bg1"/>
                </a:solidFill>
              </a:rPr>
              <a:t> </a:t>
            </a:r>
            <a:r>
              <a:rPr lang="en-US" sz="2400" dirty="0" smtClean="0">
                <a:solidFill>
                  <a:schemeClr val="bg1"/>
                </a:solidFill>
                <a:latin typeface="Arial"/>
                <a:sym typeface="Symbol"/>
              </a:rPr>
              <a:t></a:t>
            </a:r>
            <a:r>
              <a:rPr lang="en-US" sz="2400" dirty="0" smtClean="0">
                <a:solidFill>
                  <a:schemeClr val="bg1"/>
                </a:solidFill>
              </a:rPr>
              <a:t>A5 </a:t>
            </a:r>
          </a:p>
          <a:p>
            <a:pPr marL="171450" indent="-171450" fontAlgn="auto">
              <a:spcBef>
                <a:spcPts val="0"/>
              </a:spcBef>
              <a:spcAft>
                <a:spcPts val="0"/>
              </a:spcAft>
              <a:tabLst>
                <a:tab pos="285750" algn="l"/>
                <a:tab pos="457200" algn="l"/>
                <a:tab pos="685800" algn="l"/>
                <a:tab pos="914400" algn="l"/>
                <a:tab pos="1143000" algn="l"/>
                <a:tab pos="2286000" algn="l"/>
                <a:tab pos="2514600" algn="l"/>
                <a:tab pos="2743200" algn="l"/>
                <a:tab pos="2971800" algn="l"/>
                <a:tab pos="3200400" algn="l"/>
                <a:tab pos="3429000" algn="l"/>
              </a:tabLst>
              <a:defRPr/>
            </a:pPr>
            <a:r>
              <a:rPr lang="en-US" sz="2400" dirty="0" smtClean="0">
                <a:solidFill>
                  <a:schemeClr val="bg1"/>
                </a:solidFill>
              </a:rPr>
              <a:t>  </a:t>
            </a:r>
            <a:r>
              <a:rPr lang="en-US" sz="2400" dirty="0" smtClean="0">
                <a:solidFill>
                  <a:schemeClr val="bg1"/>
                </a:solidFill>
                <a:latin typeface="Arial"/>
                <a:sym typeface="Symbol"/>
              </a:rPr>
              <a:t></a:t>
            </a:r>
            <a:r>
              <a:rPr lang="en-US" sz="2400" dirty="0" smtClean="0">
                <a:solidFill>
                  <a:schemeClr val="bg1"/>
                </a:solidFill>
              </a:rPr>
              <a:t>K952 </a:t>
            </a:r>
            <a:endParaRPr lang="en-US" sz="2400" dirty="0">
              <a:solidFill>
                <a:schemeClr val="bg1"/>
              </a:solidFill>
            </a:endParaRPr>
          </a:p>
        </p:txBody>
      </p:sp>
      <p:sp>
        <p:nvSpPr>
          <p:cNvPr id="26630" name="Text Placeholder 8"/>
          <p:cNvSpPr txBox="1">
            <a:spLocks noChangeArrowheads="1"/>
          </p:cNvSpPr>
          <p:nvPr/>
        </p:nvSpPr>
        <p:spPr bwMode="auto">
          <a:xfrm>
            <a:off x="838200" y="1371600"/>
            <a:ext cx="2514600" cy="923925"/>
          </a:xfrm>
          <a:prstGeom prst="rect">
            <a:avLst/>
          </a:prstGeom>
          <a:noFill/>
          <a:ln w="9525">
            <a:noFill/>
            <a:miter lim="800000"/>
            <a:headEnd/>
            <a:tailEnd/>
          </a:ln>
        </p:spPr>
        <p:txBody>
          <a:bodyPr>
            <a:spAutoFit/>
          </a:bodyPr>
          <a:lstStyle/>
          <a:p>
            <a:pPr eaLnBrk="0" hangingPunct="0">
              <a:spcBef>
                <a:spcPct val="50000"/>
              </a:spcBef>
              <a:buClr>
                <a:schemeClr val="tx2"/>
              </a:buClr>
              <a:buSzPct val="95000"/>
              <a:tabLst>
                <a:tab pos="114300" algn="l"/>
                <a:tab pos="627063" algn="l"/>
                <a:tab pos="1254125" algn="l"/>
              </a:tabLst>
            </a:pPr>
            <a:r>
              <a:rPr lang="en-US">
                <a:latin typeface="Corbel" pitchFamily="34" charset="0"/>
              </a:rPr>
              <a:t>W	N	E	S	3</a:t>
            </a:r>
            <a:r>
              <a:rPr lang="en-US">
                <a:latin typeface="Corbel" pitchFamily="34" charset="0"/>
                <a:sym typeface="Symbol" pitchFamily="18" charset="2"/>
              </a:rPr>
              <a:t>	X	P	?	 	</a:t>
            </a:r>
            <a:endParaRPr lang="en-US">
              <a:latin typeface="Corbel" pitchFamily="34" charset="0"/>
            </a:endParaRPr>
          </a:p>
        </p:txBody>
      </p:sp>
      <p:sp>
        <p:nvSpPr>
          <p:cNvPr id="26631" name="Rectangle 5"/>
          <p:cNvSpPr>
            <a:spLocks noChangeArrowheads="1"/>
          </p:cNvSpPr>
          <p:nvPr/>
        </p:nvSpPr>
        <p:spPr bwMode="auto">
          <a:xfrm>
            <a:off x="0" y="-184150"/>
            <a:ext cx="415925" cy="368300"/>
          </a:xfrm>
          <a:prstGeom prst="rect">
            <a:avLst/>
          </a:prstGeom>
          <a:noFill/>
          <a:ln w="9525">
            <a:noFill/>
            <a:miter lim="800000"/>
            <a:headEnd/>
            <a:tailEnd/>
          </a:ln>
        </p:spPr>
        <p:txBody>
          <a:bodyPr wrap="none" anchor="ctr">
            <a:spAutoFit/>
          </a:bodyPr>
          <a:lstStyle/>
          <a:p>
            <a:r>
              <a:rPr lang="en-US">
                <a:sym typeface="Symbol" pitchFamily="18" charset="2"/>
              </a:rPr>
              <a:t></a:t>
            </a:r>
          </a:p>
        </p:txBody>
      </p:sp>
      <p:sp>
        <p:nvSpPr>
          <p:cNvPr id="26632" name="Rectangle 6"/>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pPr algn="ctr">
              <a:tabLst>
                <a:tab pos="228600" algn="l"/>
                <a:tab pos="457200" algn="l"/>
                <a:tab pos="685800" algn="l"/>
                <a:tab pos="914400" algn="l"/>
                <a:tab pos="1143000" algn="l"/>
                <a:tab pos="2286000" algn="l"/>
                <a:tab pos="2514600" algn="l"/>
                <a:tab pos="2743200" algn="l"/>
                <a:tab pos="2971800" algn="l"/>
                <a:tab pos="3200400" algn="l"/>
                <a:tab pos="3429000" algn="l"/>
              </a:tabLst>
            </a:pPr>
            <a:endParaRPr lang="he-IL"/>
          </a:p>
        </p:txBody>
      </p:sp>
      <p:sp>
        <p:nvSpPr>
          <p:cNvPr id="14" name="Rectangle 13"/>
          <p:cNvSpPr>
            <a:spLocks noChangeArrowheads="1"/>
          </p:cNvSpPr>
          <p:nvPr/>
        </p:nvSpPr>
        <p:spPr bwMode="auto">
          <a:xfrm>
            <a:off x="1066800" y="4800600"/>
            <a:ext cx="1828800" cy="1600200"/>
          </a:xfrm>
          <a:prstGeom prst="rect">
            <a:avLst/>
          </a:prstGeom>
          <a:solidFill>
            <a:schemeClr val="accent1"/>
          </a:solidFill>
          <a:ln w="12700">
            <a:solidFill>
              <a:schemeClr val="tx1"/>
            </a:solidFill>
            <a:miter lim="800000"/>
            <a:headEnd/>
            <a:tailEnd/>
          </a:ln>
          <a:effectLst>
            <a:outerShdw dist="107763" dir="2700000" algn="ctr" rotWithShape="0">
              <a:schemeClr val="bg2"/>
            </a:outerShdw>
          </a:effec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spcBef>
                <a:spcPts val="0"/>
              </a:spcBef>
              <a:spcAft>
                <a:spcPts val="0"/>
              </a:spcAft>
              <a:tabLst>
                <a:tab pos="228600" algn="l"/>
                <a:tab pos="457200" algn="l"/>
                <a:tab pos="685800" algn="l"/>
                <a:tab pos="914400" algn="l"/>
                <a:tab pos="1143000" algn="l"/>
                <a:tab pos="2286000" algn="l"/>
                <a:tab pos="2514600" algn="l"/>
                <a:tab pos="2743200" algn="l"/>
                <a:tab pos="2971800" algn="l"/>
                <a:tab pos="3200400" algn="l"/>
                <a:tab pos="3429000" algn="l"/>
              </a:tabLst>
              <a:defRPr/>
            </a:pPr>
            <a:r>
              <a:rPr lang="en-US" sz="2400" dirty="0" smtClean="0">
                <a:solidFill>
                  <a:schemeClr val="bg1"/>
                </a:solidFill>
                <a:latin typeface="Arial"/>
                <a:sym typeface="Symbol"/>
              </a:rPr>
              <a:t></a:t>
            </a:r>
            <a:r>
              <a:rPr lang="en-US" sz="2400" dirty="0" smtClean="0">
                <a:solidFill>
                  <a:schemeClr val="bg1"/>
                </a:solidFill>
              </a:rPr>
              <a:t>532</a:t>
            </a:r>
            <a:endParaRPr lang="en-US" sz="2400" dirty="0" smtClean="0">
              <a:solidFill>
                <a:schemeClr val="bg1"/>
              </a:solidFill>
              <a:latin typeface="Arial"/>
              <a:sym typeface="Symbol"/>
            </a:endParaRPr>
          </a:p>
          <a:p>
            <a:pPr fontAlgn="auto">
              <a:spcBef>
                <a:spcPts val="0"/>
              </a:spcBef>
              <a:spcAft>
                <a:spcPts val="0"/>
              </a:spcAft>
              <a:tabLst>
                <a:tab pos="228600" algn="l"/>
                <a:tab pos="457200" algn="l"/>
                <a:tab pos="685800" algn="l"/>
                <a:tab pos="914400" algn="l"/>
                <a:tab pos="1143000" algn="l"/>
                <a:tab pos="2286000" algn="l"/>
                <a:tab pos="2514600" algn="l"/>
                <a:tab pos="2743200" algn="l"/>
                <a:tab pos="2971800" algn="l"/>
                <a:tab pos="3200400" algn="l"/>
                <a:tab pos="3429000" algn="l"/>
              </a:tabLst>
              <a:defRPr/>
            </a:pPr>
            <a:r>
              <a:rPr lang="en-US" sz="2400" dirty="0" smtClean="0">
                <a:solidFill>
                  <a:schemeClr val="bg1"/>
                </a:solidFill>
                <a:latin typeface="Arial"/>
                <a:sym typeface="Symbol"/>
              </a:rPr>
              <a:t></a:t>
            </a:r>
            <a:r>
              <a:rPr lang="en-US" sz="2400" dirty="0" smtClean="0">
                <a:solidFill>
                  <a:schemeClr val="bg1"/>
                </a:solidFill>
              </a:rPr>
              <a:t>AKQ</a:t>
            </a:r>
            <a:r>
              <a:rPr lang="en-US" sz="2400" dirty="0" smtClean="0">
                <a:solidFill>
                  <a:schemeClr val="bg1"/>
                </a:solidFill>
                <a:latin typeface="Arial"/>
                <a:sym typeface="Symbol"/>
              </a:rPr>
              <a:t></a:t>
            </a:r>
          </a:p>
          <a:p>
            <a:pPr fontAlgn="auto">
              <a:spcBef>
                <a:spcPts val="0"/>
              </a:spcBef>
              <a:spcAft>
                <a:spcPts val="0"/>
              </a:spcAft>
              <a:tabLst>
                <a:tab pos="228600" algn="l"/>
                <a:tab pos="457200" algn="l"/>
                <a:tab pos="685800" algn="l"/>
                <a:tab pos="914400" algn="l"/>
                <a:tab pos="1143000" algn="l"/>
                <a:tab pos="2286000" algn="l"/>
                <a:tab pos="2514600" algn="l"/>
                <a:tab pos="2743200" algn="l"/>
                <a:tab pos="2971800" algn="l"/>
                <a:tab pos="3200400" algn="l"/>
                <a:tab pos="3429000" algn="l"/>
              </a:tabLst>
              <a:defRPr/>
            </a:pPr>
            <a:r>
              <a:rPr lang="en-US" sz="2400" dirty="0" smtClean="0">
                <a:solidFill>
                  <a:schemeClr val="bg1"/>
                </a:solidFill>
                <a:latin typeface="Arial"/>
                <a:sym typeface="Symbol"/>
              </a:rPr>
              <a:t></a:t>
            </a:r>
            <a:r>
              <a:rPr lang="en-US" sz="2400" dirty="0" smtClean="0">
                <a:solidFill>
                  <a:schemeClr val="bg1"/>
                </a:solidFill>
              </a:rPr>
              <a:t>KQ</a:t>
            </a:r>
            <a:r>
              <a:rPr lang="en-US" sz="2400" dirty="0" smtClean="0">
                <a:solidFill>
                  <a:schemeClr val="bg1"/>
                </a:solidFill>
                <a:latin typeface="Arial"/>
                <a:sym typeface="Symbol"/>
              </a:rPr>
              <a:t></a:t>
            </a:r>
          </a:p>
          <a:p>
            <a:pPr fontAlgn="auto">
              <a:spcBef>
                <a:spcPts val="0"/>
              </a:spcBef>
              <a:spcAft>
                <a:spcPts val="0"/>
              </a:spcAft>
              <a:tabLst>
                <a:tab pos="228600" algn="l"/>
                <a:tab pos="457200" algn="l"/>
                <a:tab pos="685800" algn="l"/>
                <a:tab pos="914400" algn="l"/>
                <a:tab pos="1143000" algn="l"/>
                <a:tab pos="2286000" algn="l"/>
                <a:tab pos="2514600" algn="l"/>
                <a:tab pos="2743200" algn="l"/>
                <a:tab pos="2971800" algn="l"/>
                <a:tab pos="3200400" algn="l"/>
                <a:tab pos="3429000" algn="l"/>
              </a:tabLst>
              <a:defRPr/>
            </a:pPr>
            <a:r>
              <a:rPr lang="en-US" sz="2400" dirty="0" smtClean="0">
                <a:solidFill>
                  <a:schemeClr val="bg1"/>
                </a:solidFill>
                <a:latin typeface="Arial"/>
                <a:sym typeface="Symbol"/>
              </a:rPr>
              <a:t></a:t>
            </a:r>
            <a:r>
              <a:rPr lang="en-US" sz="2400" dirty="0" smtClean="0">
                <a:solidFill>
                  <a:schemeClr val="bg1"/>
                </a:solidFill>
              </a:rPr>
              <a:t>J10863</a:t>
            </a:r>
            <a:endParaRPr lang="en-US" sz="2400" dirty="0">
              <a:solidFill>
                <a:schemeClr val="bg1"/>
              </a:solidFill>
            </a:endParaRPr>
          </a:p>
        </p:txBody>
      </p:sp>
      <p:sp>
        <p:nvSpPr>
          <p:cNvPr id="26634" name="Rectangle 9"/>
          <p:cNvSpPr>
            <a:spLocks noChangeArrowheads="1"/>
          </p:cNvSpPr>
          <p:nvPr/>
        </p:nvSpPr>
        <p:spPr bwMode="auto">
          <a:xfrm>
            <a:off x="1524000" y="6400800"/>
            <a:ext cx="838200" cy="369888"/>
          </a:xfrm>
          <a:prstGeom prst="rect">
            <a:avLst/>
          </a:prstGeom>
          <a:noFill/>
          <a:ln w="9525">
            <a:noFill/>
            <a:miter lim="800000"/>
            <a:headEnd/>
            <a:tailEnd/>
          </a:ln>
        </p:spPr>
        <p:txBody>
          <a:bodyPr>
            <a:spAutoFit/>
          </a:bodyPr>
          <a:lstStyle/>
          <a:p>
            <a:r>
              <a:rPr lang="en-US">
                <a:latin typeface="Corbel" pitchFamily="34" charset="0"/>
              </a:rPr>
              <a:t>South</a:t>
            </a:r>
          </a:p>
        </p:txBody>
      </p:sp>
      <p:sp>
        <p:nvSpPr>
          <p:cNvPr id="26635" name="Rectangle 10"/>
          <p:cNvSpPr>
            <a:spLocks noChangeArrowheads="1"/>
          </p:cNvSpPr>
          <p:nvPr/>
        </p:nvSpPr>
        <p:spPr bwMode="auto">
          <a:xfrm>
            <a:off x="1600200" y="4267200"/>
            <a:ext cx="838200" cy="369888"/>
          </a:xfrm>
          <a:prstGeom prst="rect">
            <a:avLst/>
          </a:prstGeom>
          <a:noFill/>
          <a:ln w="9525">
            <a:noFill/>
            <a:miter lim="800000"/>
            <a:headEnd/>
            <a:tailEnd/>
          </a:ln>
        </p:spPr>
        <p:txBody>
          <a:bodyPr>
            <a:spAutoFit/>
          </a:bodyPr>
          <a:lstStyle/>
          <a:p>
            <a:r>
              <a:rPr lang="en-US">
                <a:latin typeface="Corbel" pitchFamily="34" charset="0"/>
              </a:rPr>
              <a:t>North</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Effect transition="in" filter="blinds(horizontal)">
                                      <p:cBhvr>
                                        <p:cTn id="7" dur="5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533400"/>
            <a:ext cx="7772400" cy="1975104"/>
          </a:xfrm>
        </p:spPr>
        <p:txBody>
          <a:bodyPr/>
          <a:lstStyle/>
          <a:p>
            <a:pPr algn="ctr" eaLnBrk="1" fontAlgn="auto" hangingPunct="1">
              <a:spcAft>
                <a:spcPts val="0"/>
              </a:spcAft>
              <a:defRPr/>
            </a:pPr>
            <a:r>
              <a:rPr lang="en-US" dirty="0" smtClean="0">
                <a:solidFill>
                  <a:schemeClr val="tx2">
                    <a:satMod val="200000"/>
                  </a:schemeClr>
                </a:solidFill>
              </a:rPr>
              <a:t>Knock Out Teams Strategy </a:t>
            </a:r>
            <a:r>
              <a:rPr lang="en-US" sz="5400" dirty="0" smtClean="0">
                <a:solidFill>
                  <a:schemeClr val="tx2">
                    <a:satMod val="200000"/>
                  </a:schemeClr>
                </a:solidFill>
              </a:rPr>
              <a:t>overview</a:t>
            </a:r>
            <a:endParaRPr lang="en-US" sz="5400" dirty="0">
              <a:solidFill>
                <a:schemeClr val="tx2">
                  <a:satMod val="200000"/>
                </a:schemeClr>
              </a:solidFill>
            </a:endParaRPr>
          </a:p>
        </p:txBody>
      </p:sp>
      <p:sp>
        <p:nvSpPr>
          <p:cNvPr id="4" name="Subtitle 3"/>
          <p:cNvSpPr>
            <a:spLocks noGrp="1"/>
          </p:cNvSpPr>
          <p:nvPr>
            <p:ph type="subTitle" idx="1"/>
          </p:nvPr>
        </p:nvSpPr>
        <p:spPr>
          <a:xfrm>
            <a:off x="914400" y="2057400"/>
            <a:ext cx="7772400" cy="3048000"/>
          </a:xfrm>
        </p:spPr>
        <p:txBody>
          <a:bodyPr>
            <a:normAutofit fontScale="55000" lnSpcReduction="20000"/>
          </a:bodyPr>
          <a:lstStyle/>
          <a:p>
            <a:pPr eaLnBrk="1" fontAlgn="auto" hangingPunct="1">
              <a:spcAft>
                <a:spcPts val="0"/>
              </a:spcAft>
              <a:buFont typeface="Wingdings"/>
              <a:buNone/>
              <a:defRPr/>
            </a:pPr>
            <a:r>
              <a:rPr lang="en-US" sz="2800" dirty="0" smtClean="0"/>
              <a:t>Knockout team events are the most common form of team game in North America.</a:t>
            </a:r>
          </a:p>
          <a:p>
            <a:pPr eaLnBrk="1" fontAlgn="auto" hangingPunct="1">
              <a:spcAft>
                <a:spcPts val="0"/>
              </a:spcAft>
              <a:buFont typeface="Wingdings"/>
              <a:buNone/>
              <a:defRPr/>
            </a:pPr>
            <a:endParaRPr lang="en-US" sz="2800" dirty="0" smtClean="0"/>
          </a:p>
          <a:p>
            <a:pPr eaLnBrk="1" fontAlgn="auto" hangingPunct="1">
              <a:spcAft>
                <a:spcPts val="0"/>
              </a:spcAft>
              <a:buFont typeface="Wingdings"/>
              <a:buNone/>
              <a:defRPr/>
            </a:pPr>
            <a:r>
              <a:rPr lang="en-US" sz="2800" dirty="0" smtClean="0"/>
              <a:t>The matches are usually long  (24-32 boards)  and a way of eliminating a  large field to the winner.</a:t>
            </a:r>
          </a:p>
          <a:p>
            <a:pPr eaLnBrk="1" fontAlgn="auto" hangingPunct="1">
              <a:spcAft>
                <a:spcPts val="0"/>
              </a:spcAft>
              <a:buFont typeface="Wingdings"/>
              <a:buNone/>
              <a:defRPr/>
            </a:pPr>
            <a:endParaRPr lang="en-US" sz="2800" dirty="0" smtClean="0"/>
          </a:p>
          <a:p>
            <a:pPr eaLnBrk="1" fontAlgn="auto" hangingPunct="1">
              <a:spcAft>
                <a:spcPts val="0"/>
              </a:spcAft>
              <a:buFont typeface="Wingdings"/>
              <a:buNone/>
              <a:defRPr/>
            </a:pPr>
            <a:r>
              <a:rPr lang="en-US" sz="2800" dirty="0" smtClean="0"/>
              <a:t>A large field is divided into smaller fields, usually </a:t>
            </a:r>
            <a:r>
              <a:rPr lang="en-US" sz="2800" dirty="0" err="1" smtClean="0"/>
              <a:t>flighting</a:t>
            </a:r>
            <a:r>
              <a:rPr lang="en-US" sz="2800" dirty="0" smtClean="0"/>
              <a:t>  by master point total as a method of stratification.    </a:t>
            </a:r>
          </a:p>
          <a:p>
            <a:pPr eaLnBrk="1" fontAlgn="auto" hangingPunct="1">
              <a:spcAft>
                <a:spcPts val="0"/>
              </a:spcAft>
              <a:buFont typeface="Wingdings"/>
              <a:buNone/>
              <a:defRPr/>
            </a:pPr>
            <a:endParaRPr lang="en-US" sz="2800" dirty="0" smtClean="0"/>
          </a:p>
          <a:p>
            <a:pPr eaLnBrk="1" fontAlgn="auto" hangingPunct="1">
              <a:spcAft>
                <a:spcPts val="0"/>
              </a:spcAft>
              <a:buFont typeface="Wingdings"/>
              <a:buNone/>
              <a:defRPr/>
            </a:pPr>
            <a:r>
              <a:rPr lang="en-US" sz="2800" dirty="0" smtClean="0"/>
              <a:t>If  the field is large enough each team will compete against other teams of the similar master points total.</a:t>
            </a:r>
          </a:p>
          <a:p>
            <a:pPr eaLnBrk="1" fontAlgn="auto" hangingPunct="1">
              <a:spcAft>
                <a:spcPts val="0"/>
              </a:spcAft>
              <a:buFont typeface="Wingdings"/>
              <a:buNone/>
              <a:defRPr/>
            </a:pPr>
            <a:endParaRPr lang="en-US" sz="3300" b="1" dirty="0" smtClean="0"/>
          </a:p>
          <a:p>
            <a:pPr eaLnBrk="1" fontAlgn="auto" hangingPunct="1">
              <a:spcAft>
                <a:spcPts val="0"/>
              </a:spcAft>
              <a:buFont typeface="Wingdings"/>
              <a:buNone/>
              <a:defRPr/>
            </a:pPr>
            <a:r>
              <a:rPr lang="en-US" sz="3300" b="1" dirty="0" smtClean="0"/>
              <a:t>What to do to win team games </a:t>
            </a:r>
          </a:p>
          <a:p>
            <a:pPr eaLnBrk="1" fontAlgn="auto" hangingPunct="1">
              <a:spcAft>
                <a:spcPts val="0"/>
              </a:spcAft>
              <a:buFont typeface="Wingdings"/>
              <a:buNone/>
              <a:defRPr/>
            </a:pPr>
            <a:endParaRPr lang="en-US" sz="1600" i="1" dirty="0" smtClean="0"/>
          </a:p>
          <a:p>
            <a:pPr eaLnBrk="1" fontAlgn="auto" hangingPunct="1">
              <a:spcAft>
                <a:spcPts val="0"/>
              </a:spcAft>
              <a:buFont typeface="Wingdings"/>
              <a:buNone/>
              <a:defRPr/>
            </a:pPr>
            <a:endParaRPr lang="en-US" sz="1600" i="1" dirty="0" smtClean="0"/>
          </a:p>
          <a:p>
            <a:pPr eaLnBrk="1" fontAlgn="auto" hangingPunct="1">
              <a:spcAft>
                <a:spcPts val="0"/>
              </a:spcAft>
              <a:buFont typeface="Wingdings"/>
              <a:buNone/>
              <a:defRPr/>
            </a:pPr>
            <a:r>
              <a:rPr lang="en-US" sz="1600" i="1" dirty="0" smtClean="0"/>
              <a:t>Taken in part from </a:t>
            </a:r>
            <a:r>
              <a:rPr lang="en-US" sz="1600" i="1" u="sng" dirty="0" err="1" smtClean="0"/>
              <a:t>Ko</a:t>
            </a:r>
            <a:r>
              <a:rPr lang="en-US" sz="1600" i="1" u="sng" dirty="0" smtClean="0"/>
              <a:t> Teams Strategy </a:t>
            </a:r>
          </a:p>
          <a:p>
            <a:pPr eaLnBrk="1" fontAlgn="auto" hangingPunct="1">
              <a:spcAft>
                <a:spcPts val="0"/>
              </a:spcAft>
              <a:buFont typeface="Wingdings"/>
              <a:buNone/>
              <a:defRPr/>
            </a:pPr>
            <a:r>
              <a:rPr lang="en-US" dirty="0" smtClean="0"/>
              <a:t>	</a:t>
            </a:r>
            <a:endParaRPr lang="en-US" dirty="0"/>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b="1" dirty="0" smtClean="0">
                <a:solidFill>
                  <a:schemeClr val="tx2">
                    <a:satMod val="200000"/>
                  </a:schemeClr>
                </a:solidFill>
              </a:rPr>
              <a:t>Common sense bidding</a:t>
            </a:r>
            <a:endParaRPr lang="en-US" dirty="0">
              <a:solidFill>
                <a:schemeClr val="tx2">
                  <a:satMod val="200000"/>
                </a:schemeClr>
              </a:solidFill>
            </a:endParaRPr>
          </a:p>
        </p:txBody>
      </p:sp>
      <p:sp>
        <p:nvSpPr>
          <p:cNvPr id="27651" name="Text Placeholder 2"/>
          <p:cNvSpPr>
            <a:spLocks noGrp="1"/>
          </p:cNvSpPr>
          <p:nvPr>
            <p:ph type="body" idx="2"/>
          </p:nvPr>
        </p:nvSpPr>
        <p:spPr>
          <a:xfrm>
            <a:off x="609600" y="2286000"/>
            <a:ext cx="2819400" cy="4114800"/>
          </a:xfrm>
        </p:spPr>
        <p:txBody>
          <a:bodyPr/>
          <a:lstStyle/>
          <a:p>
            <a:pPr marL="53975" eaLnBrk="1" hangingPunct="1"/>
            <a:endParaRPr lang="en-US" smtClean="0"/>
          </a:p>
          <a:p>
            <a:pPr marL="53975" eaLnBrk="1" hangingPunct="1"/>
            <a:r>
              <a:rPr lang="en-US" smtClean="0"/>
              <a:t>	</a:t>
            </a:r>
          </a:p>
        </p:txBody>
      </p:sp>
      <p:sp>
        <p:nvSpPr>
          <p:cNvPr id="27652" name="Content Placeholder 3"/>
          <p:cNvSpPr>
            <a:spLocks noGrp="1"/>
          </p:cNvSpPr>
          <p:nvPr>
            <p:ph sz="half" idx="1"/>
          </p:nvPr>
        </p:nvSpPr>
        <p:spPr>
          <a:xfrm>
            <a:off x="3352800" y="1447800"/>
            <a:ext cx="5791200" cy="4572000"/>
          </a:xfrm>
        </p:spPr>
        <p:txBody>
          <a:bodyPr/>
          <a:lstStyle/>
          <a:p>
            <a:pPr eaLnBrk="1" hangingPunct="1"/>
            <a:r>
              <a:rPr lang="en-US" smtClean="0"/>
              <a:t>You know the opponents have a sure game, most likely a small slam and maybe even the grand.  </a:t>
            </a:r>
          </a:p>
          <a:p>
            <a:pPr eaLnBrk="1" hangingPunct="1"/>
            <a:r>
              <a:rPr lang="en-US" smtClean="0"/>
              <a:t>Bid 5</a:t>
            </a:r>
            <a:r>
              <a:rPr lang="en-US" smtClean="0">
                <a:sym typeface="Symbol" pitchFamily="18" charset="2"/>
              </a:rPr>
              <a:t></a:t>
            </a:r>
            <a:r>
              <a:rPr lang="en-US" smtClean="0"/>
              <a:t> against opponents not likely to find their slam.  Against better opponents, try 6</a:t>
            </a:r>
            <a:r>
              <a:rPr lang="en-US" smtClean="0">
                <a:sym typeface="Symbol" pitchFamily="18" charset="2"/>
              </a:rPr>
              <a:t></a:t>
            </a:r>
            <a:r>
              <a:rPr lang="en-US" smtClean="0"/>
              <a:t>.  </a:t>
            </a:r>
          </a:p>
        </p:txBody>
      </p:sp>
      <p:sp>
        <p:nvSpPr>
          <p:cNvPr id="27653" name="Text Placeholder 8"/>
          <p:cNvSpPr txBox="1">
            <a:spLocks noChangeArrowheads="1"/>
          </p:cNvSpPr>
          <p:nvPr/>
        </p:nvSpPr>
        <p:spPr bwMode="auto">
          <a:xfrm>
            <a:off x="838200" y="1371600"/>
            <a:ext cx="2514600" cy="923925"/>
          </a:xfrm>
          <a:prstGeom prst="rect">
            <a:avLst/>
          </a:prstGeom>
          <a:noFill/>
          <a:ln w="9525">
            <a:noFill/>
            <a:miter lim="800000"/>
            <a:headEnd/>
            <a:tailEnd/>
          </a:ln>
        </p:spPr>
        <p:txBody>
          <a:bodyPr>
            <a:spAutoFit/>
          </a:bodyPr>
          <a:lstStyle/>
          <a:p>
            <a:pPr eaLnBrk="0" hangingPunct="0">
              <a:spcBef>
                <a:spcPct val="50000"/>
              </a:spcBef>
              <a:buClr>
                <a:schemeClr val="tx2"/>
              </a:buClr>
              <a:buSzPct val="95000"/>
              <a:tabLst>
                <a:tab pos="114300" algn="l"/>
                <a:tab pos="627063" algn="l"/>
                <a:tab pos="1254125" algn="l"/>
              </a:tabLst>
            </a:pPr>
            <a:r>
              <a:rPr lang="en-US">
                <a:latin typeface="Corbel" pitchFamily="34" charset="0"/>
              </a:rPr>
              <a:t>W	N	E	S		3</a:t>
            </a:r>
            <a:r>
              <a:rPr lang="en-US">
                <a:latin typeface="Corbel" pitchFamily="34" charset="0"/>
                <a:sym typeface="Symbol" pitchFamily="18" charset="2"/>
              </a:rPr>
              <a:t>	X	5   	 	</a:t>
            </a:r>
            <a:endParaRPr lang="en-US">
              <a:latin typeface="Corbel" pitchFamily="34" charset="0"/>
            </a:endParaRPr>
          </a:p>
        </p:txBody>
      </p:sp>
      <p:sp>
        <p:nvSpPr>
          <p:cNvPr id="27654" name="Rectangle 5"/>
          <p:cNvSpPr>
            <a:spLocks noChangeArrowheads="1"/>
          </p:cNvSpPr>
          <p:nvPr/>
        </p:nvSpPr>
        <p:spPr bwMode="auto">
          <a:xfrm>
            <a:off x="0" y="-184150"/>
            <a:ext cx="415925" cy="368300"/>
          </a:xfrm>
          <a:prstGeom prst="rect">
            <a:avLst/>
          </a:prstGeom>
          <a:noFill/>
          <a:ln w="9525">
            <a:noFill/>
            <a:miter lim="800000"/>
            <a:headEnd/>
            <a:tailEnd/>
          </a:ln>
        </p:spPr>
        <p:txBody>
          <a:bodyPr wrap="none" anchor="ctr">
            <a:spAutoFit/>
          </a:bodyPr>
          <a:lstStyle/>
          <a:p>
            <a:r>
              <a:rPr lang="en-US">
                <a:sym typeface="Symbol" pitchFamily="18" charset="2"/>
              </a:rPr>
              <a:t></a:t>
            </a:r>
          </a:p>
        </p:txBody>
      </p:sp>
      <p:sp>
        <p:nvSpPr>
          <p:cNvPr id="27655" name="Rectangle 6"/>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pPr algn="ctr">
              <a:tabLst>
                <a:tab pos="228600" algn="l"/>
                <a:tab pos="457200" algn="l"/>
                <a:tab pos="685800" algn="l"/>
                <a:tab pos="914400" algn="l"/>
                <a:tab pos="1143000" algn="l"/>
                <a:tab pos="2286000" algn="l"/>
                <a:tab pos="2514600" algn="l"/>
                <a:tab pos="2743200" algn="l"/>
                <a:tab pos="2971800" algn="l"/>
                <a:tab pos="3200400" algn="l"/>
                <a:tab pos="3429000" algn="l"/>
              </a:tabLst>
            </a:pPr>
            <a:endParaRPr lang="he-IL"/>
          </a:p>
        </p:txBody>
      </p:sp>
      <p:sp>
        <p:nvSpPr>
          <p:cNvPr id="14" name="Rectangle 13"/>
          <p:cNvSpPr>
            <a:spLocks noChangeArrowheads="1"/>
          </p:cNvSpPr>
          <p:nvPr/>
        </p:nvSpPr>
        <p:spPr bwMode="auto">
          <a:xfrm>
            <a:off x="1066800" y="4419600"/>
            <a:ext cx="1828800" cy="1600200"/>
          </a:xfrm>
          <a:prstGeom prst="rect">
            <a:avLst/>
          </a:prstGeom>
          <a:solidFill>
            <a:schemeClr val="accent1"/>
          </a:solidFill>
          <a:ln w="12700">
            <a:solidFill>
              <a:schemeClr val="tx1"/>
            </a:solidFill>
            <a:miter lim="800000"/>
            <a:headEnd/>
            <a:tailEnd/>
          </a:ln>
          <a:effectLst>
            <a:outerShdw dist="107763" dir="2700000" algn="ctr" rotWithShape="0">
              <a:schemeClr val="bg2"/>
            </a:outerShdw>
          </a:effec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spcBef>
                <a:spcPts val="0"/>
              </a:spcBef>
              <a:spcAft>
                <a:spcPts val="0"/>
              </a:spcAft>
              <a:defRPr/>
            </a:pPr>
            <a:r>
              <a:rPr lang="en-US" sz="2400" dirty="0" smtClean="0">
                <a:solidFill>
                  <a:schemeClr val="bg1"/>
                </a:solidFill>
                <a:sym typeface="Symbol"/>
              </a:rPr>
              <a:t></a:t>
            </a:r>
            <a:r>
              <a:rPr lang="en-US" sz="2400" dirty="0" smtClean="0">
                <a:solidFill>
                  <a:schemeClr val="bg1"/>
                </a:solidFill>
              </a:rPr>
              <a:t>95</a:t>
            </a:r>
            <a:br>
              <a:rPr lang="en-US" sz="2400" dirty="0" smtClean="0">
                <a:solidFill>
                  <a:schemeClr val="bg1"/>
                </a:solidFill>
              </a:rPr>
            </a:br>
            <a:r>
              <a:rPr lang="en-US" sz="2400" dirty="0" smtClean="0">
                <a:solidFill>
                  <a:schemeClr val="bg1"/>
                </a:solidFill>
              </a:rPr>
              <a:t> </a:t>
            </a:r>
            <a:r>
              <a:rPr lang="en-US" sz="2400" dirty="0" smtClean="0">
                <a:solidFill>
                  <a:schemeClr val="bg1"/>
                </a:solidFill>
                <a:sym typeface="Symbol"/>
              </a:rPr>
              <a:t></a:t>
            </a:r>
            <a:r>
              <a:rPr lang="en-US" sz="2400" dirty="0" smtClean="0">
                <a:solidFill>
                  <a:schemeClr val="bg1"/>
                </a:solidFill>
              </a:rPr>
              <a:t>8</a:t>
            </a:r>
            <a:br>
              <a:rPr lang="en-US" sz="2400" dirty="0" smtClean="0">
                <a:solidFill>
                  <a:schemeClr val="bg1"/>
                </a:solidFill>
              </a:rPr>
            </a:br>
            <a:r>
              <a:rPr lang="en-US" sz="2400" dirty="0" smtClean="0">
                <a:solidFill>
                  <a:schemeClr val="bg1"/>
                </a:solidFill>
              </a:rPr>
              <a:t> </a:t>
            </a:r>
            <a:r>
              <a:rPr lang="en-US" sz="2400" dirty="0" smtClean="0">
                <a:solidFill>
                  <a:schemeClr val="bg1"/>
                </a:solidFill>
                <a:sym typeface="Symbol"/>
              </a:rPr>
              <a:t></a:t>
            </a:r>
            <a:r>
              <a:rPr lang="en-US" sz="2400" dirty="0" smtClean="0">
                <a:solidFill>
                  <a:schemeClr val="bg1"/>
                </a:solidFill>
              </a:rPr>
              <a:t>A863</a:t>
            </a:r>
            <a:br>
              <a:rPr lang="en-US" sz="2400" dirty="0" smtClean="0">
                <a:solidFill>
                  <a:schemeClr val="bg1"/>
                </a:solidFill>
              </a:rPr>
            </a:br>
            <a:r>
              <a:rPr lang="en-US" sz="2400" dirty="0" smtClean="0">
                <a:solidFill>
                  <a:schemeClr val="bg1"/>
                </a:solidFill>
              </a:rPr>
              <a:t> </a:t>
            </a:r>
            <a:r>
              <a:rPr lang="en-US" sz="2400" dirty="0" smtClean="0">
                <a:solidFill>
                  <a:schemeClr val="bg1"/>
                </a:solidFill>
                <a:sym typeface="Symbol"/>
              </a:rPr>
              <a:t></a:t>
            </a:r>
            <a:r>
              <a:rPr lang="en-US" sz="2400" dirty="0" smtClean="0">
                <a:solidFill>
                  <a:schemeClr val="bg1"/>
                </a:solidFill>
              </a:rPr>
              <a:t>J108632</a:t>
            </a:r>
            <a:endParaRPr lang="en-US" sz="2400" dirty="0">
              <a:solidFill>
                <a:schemeClr val="bg1"/>
              </a:solidFill>
            </a:endParaRPr>
          </a:p>
        </p:txBody>
      </p:sp>
      <p:sp>
        <p:nvSpPr>
          <p:cNvPr id="27657" name="Rectangle 8"/>
          <p:cNvSpPr>
            <a:spLocks noChangeArrowheads="1"/>
          </p:cNvSpPr>
          <p:nvPr/>
        </p:nvSpPr>
        <p:spPr bwMode="auto">
          <a:xfrm>
            <a:off x="1600200" y="5943600"/>
            <a:ext cx="838200" cy="369888"/>
          </a:xfrm>
          <a:prstGeom prst="rect">
            <a:avLst/>
          </a:prstGeom>
          <a:noFill/>
          <a:ln w="9525">
            <a:noFill/>
            <a:miter lim="800000"/>
            <a:headEnd/>
            <a:tailEnd/>
          </a:ln>
        </p:spPr>
        <p:txBody>
          <a:bodyPr>
            <a:spAutoFit/>
          </a:bodyPr>
          <a:lstStyle/>
          <a:p>
            <a:r>
              <a:rPr lang="en-US">
                <a:latin typeface="Corbel" pitchFamily="34" charset="0"/>
              </a:rPr>
              <a:t>South</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b="1" dirty="0" smtClean="0">
                <a:solidFill>
                  <a:schemeClr val="tx2">
                    <a:satMod val="200000"/>
                  </a:schemeClr>
                </a:solidFill>
              </a:rPr>
              <a:t>Common sense bidding</a:t>
            </a:r>
            <a:endParaRPr lang="en-US" dirty="0">
              <a:solidFill>
                <a:schemeClr val="tx2">
                  <a:satMod val="200000"/>
                </a:schemeClr>
              </a:solidFill>
            </a:endParaRPr>
          </a:p>
        </p:txBody>
      </p:sp>
      <p:sp>
        <p:nvSpPr>
          <p:cNvPr id="28675" name="Text Placeholder 2"/>
          <p:cNvSpPr>
            <a:spLocks noGrp="1"/>
          </p:cNvSpPr>
          <p:nvPr>
            <p:ph type="body" idx="2"/>
          </p:nvPr>
        </p:nvSpPr>
        <p:spPr>
          <a:xfrm>
            <a:off x="609600" y="1828800"/>
            <a:ext cx="3352800" cy="4572000"/>
          </a:xfrm>
        </p:spPr>
        <p:txBody>
          <a:bodyPr/>
          <a:lstStyle/>
          <a:p>
            <a:pPr marL="53975" eaLnBrk="1" hangingPunct="1"/>
            <a:endParaRPr lang="en-US" smtClean="0"/>
          </a:p>
          <a:p>
            <a:pPr marL="53975" eaLnBrk="1" hangingPunct="1"/>
            <a:r>
              <a:rPr lang="en-US" smtClean="0"/>
              <a:t>	</a:t>
            </a:r>
          </a:p>
        </p:txBody>
      </p:sp>
      <p:sp>
        <p:nvSpPr>
          <p:cNvPr id="4" name="Content Placeholder 3"/>
          <p:cNvSpPr>
            <a:spLocks noGrp="1"/>
          </p:cNvSpPr>
          <p:nvPr>
            <p:ph sz="half" idx="1"/>
          </p:nvPr>
        </p:nvSpPr>
        <p:spPr>
          <a:xfrm>
            <a:off x="762000" y="1447800"/>
            <a:ext cx="8382000" cy="5181600"/>
          </a:xfrm>
        </p:spPr>
        <p:txBody>
          <a:bodyPr>
            <a:normAutofit fontScale="92500" lnSpcReduction="20000"/>
          </a:bodyPr>
          <a:lstStyle/>
          <a:p>
            <a:pPr marL="411480" eaLnBrk="1" fontAlgn="auto" hangingPunct="1">
              <a:spcAft>
                <a:spcPts val="0"/>
              </a:spcAft>
              <a:buFont typeface="Wingdings"/>
              <a:buChar char=""/>
              <a:defRPr/>
            </a:pPr>
            <a:r>
              <a:rPr lang="en-US" dirty="0" smtClean="0"/>
              <a:t>Be careful about sacrificing.  Down 500 vs. 620 can earn you a top in pairs.  But it’s only 3 IMPs in teams.  If they couldn’t have made their contract, you lose 12 IMPs.</a:t>
            </a:r>
          </a:p>
          <a:p>
            <a:pPr marL="740664" lvl="1" eaLnBrk="1" fontAlgn="auto" hangingPunct="1">
              <a:spcAft>
                <a:spcPts val="0"/>
              </a:spcAft>
              <a:buFont typeface="Wingdings"/>
              <a:buChar char=""/>
              <a:defRPr/>
            </a:pPr>
            <a:r>
              <a:rPr lang="en-US" dirty="0" smtClean="0"/>
              <a:t>In addition, they are much more likely to double you than push to the 5-level in teams.  They may take the sure plus.</a:t>
            </a:r>
          </a:p>
          <a:p>
            <a:pPr marL="740664" lvl="1" eaLnBrk="1" fontAlgn="auto" hangingPunct="1">
              <a:spcAft>
                <a:spcPts val="0"/>
              </a:spcAft>
              <a:buFont typeface="Wingdings"/>
              <a:buChar char=""/>
              <a:defRPr/>
            </a:pPr>
            <a:r>
              <a:rPr lang="en-US" dirty="0" smtClean="0"/>
              <a:t> If you are certain your maximum loss is 3 tricks at equal vulnerability, your sacrifice is less risky.  You gamble –800 vs. –620 (-5 IMPs) against the hope of only –500 (+3 IMPs) or –200 (+9 IMPs).  But –1,100 or worse is not good for team morale.</a:t>
            </a:r>
          </a:p>
          <a:p>
            <a:pPr marL="740664" lvl="1" eaLnBrk="1" fontAlgn="auto" hangingPunct="1">
              <a:spcAft>
                <a:spcPts val="0"/>
              </a:spcAft>
              <a:buFont typeface="Wingdings"/>
              <a:buChar char=""/>
              <a:defRPr/>
            </a:pPr>
            <a:r>
              <a:rPr lang="en-US" dirty="0" smtClean="0">
                <a:solidFill>
                  <a:srgbClr val="FFFF00"/>
                </a:solidFill>
              </a:rPr>
              <a:t>If in doubt, opt for safety and don’t sacrifice</a:t>
            </a:r>
            <a:r>
              <a:rPr lang="en-US" dirty="0" smtClean="0"/>
              <a:t>.</a:t>
            </a:r>
          </a:p>
          <a:p>
            <a:pPr marL="411480" eaLnBrk="1" fontAlgn="auto" hangingPunct="1">
              <a:spcAft>
                <a:spcPts val="0"/>
              </a:spcAft>
              <a:buFont typeface="Wingdings"/>
              <a:buChar char=""/>
              <a:defRPr/>
            </a:pPr>
            <a:endParaRPr lang="en-US" dirty="0"/>
          </a:p>
        </p:txBody>
      </p:sp>
      <p:sp>
        <p:nvSpPr>
          <p:cNvPr id="28677" name="Rectangle 5"/>
          <p:cNvSpPr>
            <a:spLocks noChangeArrowheads="1"/>
          </p:cNvSpPr>
          <p:nvPr/>
        </p:nvSpPr>
        <p:spPr bwMode="auto">
          <a:xfrm>
            <a:off x="0" y="-184150"/>
            <a:ext cx="415925" cy="368300"/>
          </a:xfrm>
          <a:prstGeom prst="rect">
            <a:avLst/>
          </a:prstGeom>
          <a:noFill/>
          <a:ln w="9525">
            <a:noFill/>
            <a:miter lim="800000"/>
            <a:headEnd/>
            <a:tailEnd/>
          </a:ln>
        </p:spPr>
        <p:txBody>
          <a:bodyPr wrap="none" anchor="ctr">
            <a:spAutoFit/>
          </a:bodyPr>
          <a:lstStyle/>
          <a:p>
            <a:r>
              <a:rPr lang="en-US">
                <a:sym typeface="Symbol" pitchFamily="18" charset="2"/>
              </a:rPr>
              <a:t></a:t>
            </a:r>
          </a:p>
        </p:txBody>
      </p:sp>
      <p:sp>
        <p:nvSpPr>
          <p:cNvPr id="28678" name="Rectangle 6"/>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pPr algn="ctr">
              <a:tabLst>
                <a:tab pos="228600" algn="l"/>
                <a:tab pos="457200" algn="l"/>
                <a:tab pos="685800" algn="l"/>
                <a:tab pos="914400" algn="l"/>
                <a:tab pos="1143000" algn="l"/>
                <a:tab pos="2286000" algn="l"/>
                <a:tab pos="2514600" algn="l"/>
                <a:tab pos="2743200" algn="l"/>
                <a:tab pos="2971800" algn="l"/>
                <a:tab pos="3200400" algn="l"/>
                <a:tab pos="3429000" algn="l"/>
              </a:tabLst>
            </a:pPr>
            <a:endParaRPr lang="he-IL"/>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Effect transition="in" filter="blinds(horizontal)">
                                      <p:cBhvr>
                                        <p:cTn id="7" dur="500"/>
                                        <p:tgtEl>
                                          <p:spTgt spid="4">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4">
                                            <p:txEl>
                                              <p:pRg st="3" end="3"/>
                                            </p:txEl>
                                          </p:spTgt>
                                        </p:tgtEl>
                                        <p:attrNameLst>
                                          <p:attrName>style.visibility</p:attrName>
                                        </p:attrNameLst>
                                      </p:cBhvr>
                                      <p:to>
                                        <p:strVal val="visible"/>
                                      </p:to>
                                    </p:set>
                                    <p:animEffect transition="in" filter="blinds(horizontal)">
                                      <p:cBhvr>
                                        <p:cTn id="12" dur="500"/>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457200"/>
            <a:ext cx="8229600" cy="914400"/>
          </a:xfrm>
        </p:spPr>
        <p:txBody>
          <a:bodyPr/>
          <a:lstStyle/>
          <a:p>
            <a:pPr eaLnBrk="1" fontAlgn="auto" hangingPunct="1">
              <a:spcAft>
                <a:spcPts val="0"/>
              </a:spcAft>
              <a:defRPr/>
            </a:pPr>
            <a:r>
              <a:rPr lang="en-US" b="1" dirty="0" smtClean="0">
                <a:solidFill>
                  <a:schemeClr val="tx2">
                    <a:satMod val="200000"/>
                  </a:schemeClr>
                </a:solidFill>
              </a:rPr>
              <a:t>Double or not Double?</a:t>
            </a:r>
            <a:endParaRPr lang="en-US" dirty="0">
              <a:solidFill>
                <a:schemeClr val="tx2">
                  <a:satMod val="200000"/>
                </a:schemeClr>
              </a:solidFill>
            </a:endParaRPr>
          </a:p>
        </p:txBody>
      </p:sp>
      <p:sp>
        <p:nvSpPr>
          <p:cNvPr id="3" name="Content Placeholder 2"/>
          <p:cNvSpPr>
            <a:spLocks noGrp="1"/>
          </p:cNvSpPr>
          <p:nvPr>
            <p:ph idx="1"/>
          </p:nvPr>
        </p:nvSpPr>
        <p:spPr>
          <a:xfrm>
            <a:off x="838200" y="1295400"/>
            <a:ext cx="7772400" cy="5562600"/>
          </a:xfrm>
        </p:spPr>
        <p:txBody>
          <a:bodyPr>
            <a:normAutofit fontScale="92500" lnSpcReduction="20000"/>
          </a:bodyPr>
          <a:lstStyle/>
          <a:p>
            <a:pPr marL="411480" eaLnBrk="1" fontAlgn="auto" hangingPunct="1">
              <a:spcAft>
                <a:spcPts val="0"/>
              </a:spcAft>
              <a:buFont typeface="Wingdings"/>
              <a:buChar char=""/>
              <a:defRPr/>
            </a:pPr>
            <a:r>
              <a:rPr lang="en-US" dirty="0" smtClean="0"/>
              <a:t>Do </a:t>
            </a:r>
            <a:r>
              <a:rPr lang="en-US" b="1" dirty="0" smtClean="0"/>
              <a:t>not</a:t>
            </a:r>
            <a:r>
              <a:rPr lang="en-US" dirty="0" smtClean="0"/>
              <a:t> double them into game unless you “know” you can beat them two tricks.  Say you double 2</a:t>
            </a:r>
            <a:r>
              <a:rPr lang="en-US" dirty="0" smtClean="0">
                <a:sym typeface="Symbol"/>
              </a:rPr>
              <a:t></a:t>
            </a:r>
            <a:r>
              <a:rPr lang="en-US" dirty="0" smtClean="0"/>
              <a:t>.  If you’re right, you can turn a 200 into 500.  But if you’re wrong, you give them 790 rather than the 110 they were entitled to.</a:t>
            </a:r>
          </a:p>
          <a:p>
            <a:pPr marL="411480" eaLnBrk="1" fontAlgn="auto" hangingPunct="1">
              <a:spcAft>
                <a:spcPts val="0"/>
              </a:spcAft>
              <a:buFont typeface="Wingdings"/>
              <a:buChar char=""/>
              <a:defRPr/>
            </a:pPr>
            <a:r>
              <a:rPr lang="en-US" dirty="0" smtClean="0"/>
              <a:t>On the other hand, there can be great rewards in doubling contracts below 2</a:t>
            </a:r>
            <a:r>
              <a:rPr lang="en-US" dirty="0" smtClean="0">
                <a:sym typeface="Symbol"/>
              </a:rPr>
              <a:t></a:t>
            </a:r>
            <a:r>
              <a:rPr lang="en-US" dirty="0" smtClean="0"/>
              <a:t> (always on a trump stack, preferably with a defensive oriented hand).  Let’s change the above doubled contract to 2</a:t>
            </a:r>
            <a:r>
              <a:rPr lang="en-US" dirty="0" smtClean="0">
                <a:sym typeface="Symbol"/>
              </a:rPr>
              <a:t></a:t>
            </a:r>
            <a:r>
              <a:rPr lang="en-US" dirty="0" smtClean="0"/>
              <a:t>.  You still can turn the 200 into 500.  But if you’re wrong, you only lose 90. </a:t>
            </a:r>
          </a:p>
          <a:p>
            <a:pPr marL="411480" eaLnBrk="1" fontAlgn="auto" hangingPunct="1">
              <a:spcAft>
                <a:spcPts val="0"/>
              </a:spcAft>
              <a:buFont typeface="Wingdings"/>
              <a:buChar char=""/>
              <a:defRPr/>
            </a:pPr>
            <a:r>
              <a:rPr lang="en-US" dirty="0" smtClean="0"/>
              <a:t> (The opponents would never get overtricks or redouble when you double a part score, would they?)  </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linds(horizont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b="1" dirty="0" smtClean="0">
                <a:solidFill>
                  <a:schemeClr val="tx2">
                    <a:satMod val="200000"/>
                  </a:schemeClr>
                </a:solidFill>
              </a:rPr>
              <a:t>Double or not Double?</a:t>
            </a:r>
            <a:endParaRPr lang="en-US" dirty="0">
              <a:solidFill>
                <a:schemeClr val="tx2">
                  <a:satMod val="200000"/>
                </a:schemeClr>
              </a:solidFill>
            </a:endParaRPr>
          </a:p>
        </p:txBody>
      </p:sp>
      <p:sp>
        <p:nvSpPr>
          <p:cNvPr id="3" name="Content Placeholder 2"/>
          <p:cNvSpPr>
            <a:spLocks noGrp="1"/>
          </p:cNvSpPr>
          <p:nvPr>
            <p:ph idx="1"/>
          </p:nvPr>
        </p:nvSpPr>
        <p:spPr/>
        <p:txBody>
          <a:bodyPr/>
          <a:lstStyle/>
          <a:p>
            <a:pPr lvl="1" eaLnBrk="1" hangingPunct="1"/>
            <a:r>
              <a:rPr lang="en-US" smtClean="0"/>
              <a:t>The old  adage that “the five-level belongs to the opponents” has great merit in teams, especially when the opponents are clearly sacrificing.  </a:t>
            </a:r>
          </a:p>
          <a:p>
            <a:pPr lvl="1" eaLnBrk="1" hangingPunct="1"/>
            <a:r>
              <a:rPr lang="en-US" smtClean="0"/>
              <a:t>Say both sides are vulnerable.  In pairs you can’t afford +500 on a hand where you can make five of major.  But the loss is only 4 IMPs in a team game.  Find another trick and you’re +4 IMPs.  Find two more and you have a big swing.  </a:t>
            </a:r>
          </a:p>
          <a:p>
            <a:pPr lvl="1" eaLnBrk="1" hangingPunct="1"/>
            <a:r>
              <a:rPr lang="en-US" smtClean="0">
                <a:solidFill>
                  <a:srgbClr val="FFFF00"/>
                </a:solidFill>
              </a:rPr>
              <a:t>Remember the strategy in IMPs is to get a good plus score, not necessarily the best plus possible.</a:t>
            </a:r>
          </a:p>
          <a:p>
            <a:pPr eaLnBrk="1" hangingPunct="1"/>
            <a:endParaRPr lang="en-US"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linds(horizont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b="1" dirty="0" smtClean="0">
                <a:solidFill>
                  <a:schemeClr val="tx2">
                    <a:satMod val="200000"/>
                  </a:schemeClr>
                </a:solidFill>
              </a:rPr>
              <a:t>.  Competing at lower levels</a:t>
            </a:r>
            <a:endParaRPr lang="en-US" dirty="0">
              <a:solidFill>
                <a:schemeClr val="tx2">
                  <a:satMod val="200000"/>
                </a:schemeClr>
              </a:solidFill>
            </a:endParaRPr>
          </a:p>
        </p:txBody>
      </p:sp>
      <p:sp>
        <p:nvSpPr>
          <p:cNvPr id="3" name="Content Placeholder 2"/>
          <p:cNvSpPr>
            <a:spLocks noGrp="1"/>
          </p:cNvSpPr>
          <p:nvPr>
            <p:ph idx="1"/>
          </p:nvPr>
        </p:nvSpPr>
        <p:spPr>
          <a:xfrm>
            <a:off x="990600" y="1752600"/>
            <a:ext cx="7696200" cy="4603750"/>
          </a:xfrm>
        </p:spPr>
        <p:txBody>
          <a:bodyPr>
            <a:normAutofit lnSpcReduction="10000"/>
          </a:bodyPr>
          <a:lstStyle/>
          <a:p>
            <a:pPr marL="740664" lvl="1" eaLnBrk="1" fontAlgn="auto" hangingPunct="1">
              <a:spcAft>
                <a:spcPts val="0"/>
              </a:spcAft>
              <a:buFont typeface="Wingdings"/>
              <a:buChar char=""/>
              <a:defRPr/>
            </a:pPr>
            <a:r>
              <a:rPr lang="en-US" dirty="0" smtClean="0"/>
              <a:t>Many matches hinge on the battle for the part scores.  Those 5 and 6 IMP swings add up.  Try not to let them play in an 8-card fit at the two-level.  Larry Cohen in </a:t>
            </a:r>
            <a:r>
              <a:rPr lang="en-US" i="1" dirty="0" smtClean="0"/>
              <a:t>To Bid or Not to Bid: The Law of Total Tricks</a:t>
            </a:r>
            <a:r>
              <a:rPr lang="en-US" dirty="0" smtClean="0"/>
              <a:t> makes this point much better than I ever could</a:t>
            </a:r>
            <a:r>
              <a:rPr lang="en-US" i="1" dirty="0" smtClean="0"/>
              <a:t> .</a:t>
            </a:r>
            <a:endParaRPr lang="en-US" dirty="0" smtClean="0"/>
          </a:p>
          <a:p>
            <a:pPr marL="740664" lvl="1" eaLnBrk="1" fontAlgn="auto" hangingPunct="1">
              <a:spcAft>
                <a:spcPts val="0"/>
              </a:spcAft>
              <a:buFont typeface="Wingdings"/>
              <a:buChar char=""/>
              <a:defRPr/>
            </a:pPr>
            <a:r>
              <a:rPr lang="en-US" dirty="0" smtClean="0"/>
              <a:t>Remember that as long as you have a good trump fit, they aren’t likely to be doubling you below game.  That assumes they understand teams strategy!  </a:t>
            </a:r>
          </a:p>
          <a:p>
            <a:pPr marL="740664" lvl="1" eaLnBrk="1" fontAlgn="auto" hangingPunct="1">
              <a:spcAft>
                <a:spcPts val="0"/>
              </a:spcAft>
              <a:buFont typeface="Wingdings"/>
              <a:buChar char=""/>
              <a:defRPr/>
            </a:pPr>
            <a:r>
              <a:rPr lang="en-US" dirty="0" smtClean="0"/>
              <a:t>This allows you to compete vigorously for part scores.</a:t>
            </a:r>
          </a:p>
          <a:p>
            <a:pPr marL="740664" lvl="1" eaLnBrk="1" fontAlgn="auto" hangingPunct="1">
              <a:spcAft>
                <a:spcPts val="0"/>
              </a:spcAft>
              <a:buFont typeface="Wingdings"/>
              <a:buChar char=""/>
              <a:defRPr/>
            </a:pPr>
            <a:endParaRPr lang="en-US" dirty="0" smtClean="0"/>
          </a:p>
          <a:p>
            <a:pPr marL="411480" eaLnBrk="1" fontAlgn="auto" hangingPunct="1">
              <a:spcAft>
                <a:spcPts val="0"/>
              </a:spcAft>
              <a:buFont typeface="Wingdings"/>
              <a:buChar char=""/>
              <a:defRPr/>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linds(horizont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b="1" dirty="0" smtClean="0">
                <a:solidFill>
                  <a:schemeClr val="tx2">
                    <a:satMod val="200000"/>
                  </a:schemeClr>
                </a:solidFill>
              </a:rPr>
              <a:t>Play of the hand (Safety 1</a:t>
            </a:r>
            <a:r>
              <a:rPr lang="en-US" b="1" baseline="30000" dirty="0" smtClean="0">
                <a:solidFill>
                  <a:schemeClr val="tx2">
                    <a:satMod val="200000"/>
                  </a:schemeClr>
                </a:solidFill>
              </a:rPr>
              <a:t>st</a:t>
            </a:r>
            <a:r>
              <a:rPr lang="en-US" b="1" dirty="0" smtClean="0">
                <a:solidFill>
                  <a:schemeClr val="tx2">
                    <a:satMod val="200000"/>
                  </a:schemeClr>
                </a:solidFill>
              </a:rPr>
              <a:t>)</a:t>
            </a:r>
            <a:r>
              <a:rPr lang="en-US" dirty="0" smtClean="0">
                <a:solidFill>
                  <a:schemeClr val="tx2">
                    <a:satMod val="200000"/>
                  </a:schemeClr>
                </a:solidFill>
              </a:rPr>
              <a:t> </a:t>
            </a:r>
            <a:endParaRPr lang="en-US" dirty="0">
              <a:solidFill>
                <a:schemeClr val="tx2">
                  <a:satMod val="200000"/>
                </a:schemeClr>
              </a:solidFill>
            </a:endParaRPr>
          </a:p>
        </p:txBody>
      </p:sp>
      <p:sp>
        <p:nvSpPr>
          <p:cNvPr id="3" name="Text Placeholder 2"/>
          <p:cNvSpPr>
            <a:spLocks noGrp="1"/>
          </p:cNvSpPr>
          <p:nvPr>
            <p:ph type="body" idx="2"/>
          </p:nvPr>
        </p:nvSpPr>
        <p:spPr>
          <a:xfrm>
            <a:off x="685800" y="1066800"/>
            <a:ext cx="2819400" cy="4940300"/>
          </a:xfrm>
        </p:spPr>
        <p:txBody>
          <a:bodyPr>
            <a:normAutofit/>
          </a:bodyPr>
          <a:lstStyle/>
          <a:p>
            <a:pPr eaLnBrk="1" fontAlgn="auto" hangingPunct="1">
              <a:spcAft>
                <a:spcPts val="0"/>
              </a:spcAft>
              <a:buFont typeface="Wingdings"/>
              <a:buNone/>
              <a:defRPr/>
            </a:pPr>
            <a:r>
              <a:rPr lang="en-US" dirty="0" smtClean="0">
                <a:sym typeface="Symbol"/>
              </a:rPr>
              <a:t> Contract: 6 Spades </a:t>
            </a:r>
          </a:p>
          <a:p>
            <a:pPr marL="54864" lvl="1" indent="0" eaLnBrk="1" fontAlgn="auto" hangingPunct="1">
              <a:spcBef>
                <a:spcPts val="700"/>
              </a:spcBef>
              <a:spcAft>
                <a:spcPts val="0"/>
              </a:spcAft>
              <a:buClr>
                <a:schemeClr val="tx2"/>
              </a:buClr>
              <a:buSzPct val="95000"/>
              <a:buFont typeface="Wingdings"/>
              <a:buNone/>
              <a:defRPr/>
            </a:pPr>
            <a:r>
              <a:rPr lang="en-US" sz="1800" dirty="0" smtClean="0">
                <a:sym typeface="Symbol"/>
              </a:rPr>
              <a:t>Lead  9</a:t>
            </a:r>
            <a:r>
              <a:rPr lang="en-US" sz="1800" dirty="0" smtClean="0">
                <a:solidFill>
                  <a:schemeClr val="accent1">
                    <a:lumMod val="20000"/>
                    <a:lumOff val="80000"/>
                  </a:schemeClr>
                </a:solidFill>
                <a:sym typeface="Symbol"/>
              </a:rPr>
              <a:t></a:t>
            </a:r>
          </a:p>
          <a:p>
            <a:pPr marL="54864" lvl="1" indent="0" eaLnBrk="1" fontAlgn="auto" hangingPunct="1">
              <a:spcBef>
                <a:spcPts val="700"/>
              </a:spcBef>
              <a:spcAft>
                <a:spcPts val="0"/>
              </a:spcAft>
              <a:buClr>
                <a:schemeClr val="tx2"/>
              </a:buClr>
              <a:buSzPct val="95000"/>
              <a:buFont typeface="Wingdings"/>
              <a:buNone/>
              <a:defRPr/>
            </a:pPr>
            <a:r>
              <a:rPr lang="en-US" sz="1400" dirty="0" smtClean="0">
                <a:solidFill>
                  <a:srgbClr val="FFC000"/>
                </a:solidFill>
              </a:rPr>
              <a:t>IN Teams , your  primary object is to MAKE THE CONTRACT.  You get only an IMP or two for overtricks, but blowing a makeable game or slam costs 10 IMPs or more</a:t>
            </a:r>
            <a:r>
              <a:rPr lang="en-US" sz="1600" dirty="0" smtClean="0">
                <a:solidFill>
                  <a:srgbClr val="FFC000"/>
                </a:solidFill>
              </a:rPr>
              <a:t>. </a:t>
            </a:r>
          </a:p>
        </p:txBody>
      </p:sp>
      <p:sp>
        <p:nvSpPr>
          <p:cNvPr id="4" name="Content Placeholder 3"/>
          <p:cNvSpPr>
            <a:spLocks noGrp="1"/>
          </p:cNvSpPr>
          <p:nvPr>
            <p:ph sz="half" idx="1"/>
          </p:nvPr>
        </p:nvSpPr>
        <p:spPr/>
        <p:txBody>
          <a:bodyPr>
            <a:normAutofit fontScale="92500" lnSpcReduction="20000"/>
          </a:bodyPr>
          <a:lstStyle/>
          <a:p>
            <a:pPr marL="411480" eaLnBrk="1" fontAlgn="auto" hangingPunct="1">
              <a:spcAft>
                <a:spcPts val="0"/>
              </a:spcAft>
              <a:buFont typeface="Wingdings"/>
              <a:buChar char=""/>
              <a:defRPr/>
            </a:pPr>
            <a:r>
              <a:rPr lang="en-US" dirty="0" smtClean="0"/>
              <a:t>Playing 6 spades, the opening lead is the </a:t>
            </a:r>
            <a:r>
              <a:rPr lang="en-US" dirty="0" smtClean="0">
                <a:sym typeface="Symbol"/>
              </a:rPr>
              <a:t>9</a:t>
            </a:r>
            <a:r>
              <a:rPr lang="en-US" dirty="0" smtClean="0">
                <a:solidFill>
                  <a:schemeClr val="accent1">
                    <a:lumMod val="20000"/>
                    <a:lumOff val="80000"/>
                  </a:schemeClr>
                </a:solidFill>
                <a:sym typeface="Symbol"/>
              </a:rPr>
              <a:t> .</a:t>
            </a:r>
          </a:p>
          <a:p>
            <a:pPr marL="411480" eaLnBrk="1" fontAlgn="auto" hangingPunct="1">
              <a:spcAft>
                <a:spcPts val="0"/>
              </a:spcAft>
              <a:buFont typeface="Wingdings"/>
              <a:buChar char=""/>
              <a:defRPr/>
            </a:pPr>
            <a:r>
              <a:rPr lang="en-US" dirty="0" smtClean="0">
                <a:solidFill>
                  <a:schemeClr val="accent1">
                    <a:lumMod val="20000"/>
                    <a:lumOff val="80000"/>
                  </a:schemeClr>
                </a:solidFill>
                <a:sym typeface="Symbol"/>
              </a:rPr>
              <a:t>In a pairs you want to make the maximum tricks, so finesse spades.</a:t>
            </a:r>
          </a:p>
          <a:p>
            <a:pPr marL="411480" eaLnBrk="1" fontAlgn="auto" hangingPunct="1">
              <a:spcAft>
                <a:spcPts val="0"/>
              </a:spcAft>
              <a:buFont typeface="Wingdings"/>
              <a:buChar char=""/>
              <a:defRPr/>
            </a:pPr>
            <a:r>
              <a:rPr lang="en-US" dirty="0" smtClean="0">
                <a:solidFill>
                  <a:schemeClr val="accent1">
                    <a:lumMod val="20000"/>
                    <a:lumOff val="80000"/>
                  </a:schemeClr>
                </a:solidFill>
                <a:sym typeface="Symbol"/>
              </a:rPr>
              <a:t>In a team game, win the lead and play to the </a:t>
            </a:r>
            <a:r>
              <a:rPr lang="en-US" dirty="0" smtClean="0">
                <a:solidFill>
                  <a:schemeClr val="bg2">
                    <a:lumMod val="20000"/>
                    <a:lumOff val="80000"/>
                  </a:schemeClr>
                </a:solidFill>
                <a:sym typeface="Symbol"/>
              </a:rPr>
              <a:t> Ace.</a:t>
            </a:r>
          </a:p>
          <a:p>
            <a:pPr marL="411480" eaLnBrk="1" fontAlgn="auto" hangingPunct="1">
              <a:spcAft>
                <a:spcPts val="0"/>
              </a:spcAft>
              <a:buFont typeface="Wingdings"/>
              <a:buChar char=""/>
              <a:defRPr/>
            </a:pPr>
            <a:r>
              <a:rPr lang="en-US" dirty="0" smtClean="0">
                <a:solidFill>
                  <a:schemeClr val="bg2">
                    <a:lumMod val="20000"/>
                    <a:lumOff val="80000"/>
                  </a:schemeClr>
                </a:solidFill>
                <a:sym typeface="Symbol"/>
              </a:rPr>
              <a:t>Return to your hand and lead toward the spades remaining on the board.</a:t>
            </a:r>
          </a:p>
          <a:p>
            <a:pPr marL="411480" eaLnBrk="1" fontAlgn="auto" hangingPunct="1">
              <a:spcAft>
                <a:spcPts val="0"/>
              </a:spcAft>
              <a:buFont typeface="Wingdings"/>
              <a:buNone/>
              <a:defRPr/>
            </a:pPr>
            <a:r>
              <a:rPr lang="en-US" dirty="0" smtClean="0">
                <a:solidFill>
                  <a:schemeClr val="bg2">
                    <a:lumMod val="20000"/>
                    <a:lumOff val="80000"/>
                  </a:schemeClr>
                </a:solidFill>
                <a:sym typeface="Symbol"/>
              </a:rPr>
              <a:t>  </a:t>
            </a:r>
            <a:endParaRPr lang="en-US" dirty="0" smtClean="0">
              <a:solidFill>
                <a:schemeClr val="bg2">
                  <a:lumMod val="20000"/>
                  <a:lumOff val="80000"/>
                </a:schemeClr>
              </a:solidFill>
            </a:endParaRPr>
          </a:p>
        </p:txBody>
      </p:sp>
      <p:sp>
        <p:nvSpPr>
          <p:cNvPr id="5" name="Rectangle 4"/>
          <p:cNvSpPr>
            <a:spLocks noChangeArrowheads="1"/>
          </p:cNvSpPr>
          <p:nvPr/>
        </p:nvSpPr>
        <p:spPr bwMode="auto">
          <a:xfrm>
            <a:off x="762000" y="4953000"/>
            <a:ext cx="1828800" cy="1600200"/>
          </a:xfrm>
          <a:prstGeom prst="rect">
            <a:avLst/>
          </a:prstGeom>
          <a:solidFill>
            <a:schemeClr val="accent1"/>
          </a:solidFill>
          <a:ln w="12700">
            <a:solidFill>
              <a:schemeClr val="tx1"/>
            </a:solidFill>
            <a:miter lim="800000"/>
            <a:headEnd/>
            <a:tailEnd/>
          </a:ln>
          <a:effectLst>
            <a:outerShdw dist="107763" dir="2700000" algn="ctr" rotWithShape="0">
              <a:schemeClr val="bg2"/>
            </a:outerShdw>
          </a:effec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spcBef>
                <a:spcPts val="0"/>
              </a:spcBef>
              <a:spcAft>
                <a:spcPts val="0"/>
              </a:spcAft>
              <a:defRPr/>
            </a:pPr>
            <a:r>
              <a:rPr lang="en-US" sz="2400" dirty="0" smtClean="0">
                <a:solidFill>
                  <a:schemeClr val="bg1"/>
                </a:solidFill>
                <a:sym typeface="Symbol"/>
              </a:rPr>
              <a:t>  </a:t>
            </a:r>
            <a:r>
              <a:rPr lang="en-US" sz="2400" dirty="0" smtClean="0">
                <a:solidFill>
                  <a:schemeClr val="bg1"/>
                </a:solidFill>
              </a:rPr>
              <a:t>98652</a:t>
            </a:r>
            <a:br>
              <a:rPr lang="en-US" sz="2400" dirty="0" smtClean="0">
                <a:solidFill>
                  <a:schemeClr val="bg1"/>
                </a:solidFill>
              </a:rPr>
            </a:br>
            <a:r>
              <a:rPr lang="en-US" sz="2400" dirty="0" smtClean="0">
                <a:solidFill>
                  <a:schemeClr val="bg1"/>
                </a:solidFill>
              </a:rPr>
              <a:t>  </a:t>
            </a:r>
            <a:r>
              <a:rPr lang="en-US" sz="2400" dirty="0" smtClean="0">
                <a:solidFill>
                  <a:schemeClr val="bg1"/>
                </a:solidFill>
                <a:sym typeface="Symbol"/>
              </a:rPr>
              <a:t></a:t>
            </a:r>
            <a:r>
              <a:rPr lang="en-US" sz="2400" dirty="0" smtClean="0">
                <a:solidFill>
                  <a:schemeClr val="bg1"/>
                </a:solidFill>
              </a:rPr>
              <a:t>A74</a:t>
            </a:r>
            <a:br>
              <a:rPr lang="en-US" sz="2400" dirty="0" smtClean="0">
                <a:solidFill>
                  <a:schemeClr val="bg1"/>
                </a:solidFill>
              </a:rPr>
            </a:br>
            <a:r>
              <a:rPr lang="en-US" sz="2400" dirty="0" smtClean="0">
                <a:solidFill>
                  <a:schemeClr val="bg1"/>
                </a:solidFill>
              </a:rPr>
              <a:t>  </a:t>
            </a:r>
            <a:r>
              <a:rPr lang="en-US" sz="2400" dirty="0" smtClean="0">
                <a:solidFill>
                  <a:schemeClr val="bg1"/>
                </a:solidFill>
                <a:sym typeface="Symbol"/>
              </a:rPr>
              <a:t></a:t>
            </a:r>
            <a:r>
              <a:rPr lang="en-US" sz="2400" dirty="0" smtClean="0">
                <a:solidFill>
                  <a:schemeClr val="bg1"/>
                </a:solidFill>
              </a:rPr>
              <a:t>7</a:t>
            </a:r>
            <a:br>
              <a:rPr lang="en-US" sz="2400" dirty="0" smtClean="0">
                <a:solidFill>
                  <a:schemeClr val="bg1"/>
                </a:solidFill>
              </a:rPr>
            </a:br>
            <a:r>
              <a:rPr lang="en-US" sz="2400" dirty="0" smtClean="0">
                <a:solidFill>
                  <a:schemeClr val="bg1"/>
                </a:solidFill>
              </a:rPr>
              <a:t>  </a:t>
            </a:r>
            <a:r>
              <a:rPr lang="en-US" sz="2400" dirty="0" smtClean="0">
                <a:solidFill>
                  <a:schemeClr val="bg1"/>
                </a:solidFill>
                <a:sym typeface="Symbol"/>
              </a:rPr>
              <a:t></a:t>
            </a:r>
            <a:r>
              <a:rPr lang="en-US" sz="2400" dirty="0" smtClean="0">
                <a:solidFill>
                  <a:schemeClr val="bg1"/>
                </a:solidFill>
              </a:rPr>
              <a:t>AQ873</a:t>
            </a:r>
            <a:endParaRPr lang="en-US" sz="2400" dirty="0">
              <a:solidFill>
                <a:schemeClr val="bg1"/>
              </a:solidFill>
            </a:endParaRPr>
          </a:p>
        </p:txBody>
      </p:sp>
      <p:sp>
        <p:nvSpPr>
          <p:cNvPr id="6" name="Rectangle 5"/>
          <p:cNvSpPr>
            <a:spLocks noChangeArrowheads="1"/>
          </p:cNvSpPr>
          <p:nvPr/>
        </p:nvSpPr>
        <p:spPr bwMode="auto">
          <a:xfrm>
            <a:off x="838200" y="2971800"/>
            <a:ext cx="1828800" cy="1600200"/>
          </a:xfrm>
          <a:prstGeom prst="rect">
            <a:avLst/>
          </a:prstGeom>
          <a:solidFill>
            <a:schemeClr val="accent1"/>
          </a:solidFill>
          <a:ln w="12700">
            <a:solidFill>
              <a:schemeClr val="tx1"/>
            </a:solidFill>
            <a:miter lim="800000"/>
            <a:headEnd/>
            <a:tailEnd/>
          </a:ln>
          <a:effectLst>
            <a:outerShdw dist="107763" dir="2700000" algn="ctr" rotWithShape="0">
              <a:schemeClr val="bg2"/>
            </a:outerShdw>
          </a:effec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spcBef>
                <a:spcPts val="0"/>
              </a:spcBef>
              <a:spcAft>
                <a:spcPts val="0"/>
              </a:spcAft>
              <a:defRPr/>
            </a:pPr>
            <a:r>
              <a:rPr lang="en-US" sz="2400" dirty="0" smtClean="0">
                <a:solidFill>
                  <a:schemeClr val="bg1"/>
                </a:solidFill>
                <a:sym typeface="Symbol"/>
              </a:rPr>
              <a:t>  </a:t>
            </a:r>
            <a:r>
              <a:rPr lang="en-US" sz="2400" dirty="0" smtClean="0">
                <a:solidFill>
                  <a:schemeClr val="bg1"/>
                </a:solidFill>
              </a:rPr>
              <a:t>AQ107</a:t>
            </a:r>
            <a:br>
              <a:rPr lang="en-US" sz="2400" dirty="0" smtClean="0">
                <a:solidFill>
                  <a:schemeClr val="bg1"/>
                </a:solidFill>
              </a:rPr>
            </a:br>
            <a:r>
              <a:rPr lang="en-US" sz="2400" dirty="0" smtClean="0">
                <a:solidFill>
                  <a:schemeClr val="bg1"/>
                </a:solidFill>
              </a:rPr>
              <a:t>  </a:t>
            </a:r>
            <a:r>
              <a:rPr lang="en-US" sz="2400" dirty="0" smtClean="0">
                <a:solidFill>
                  <a:schemeClr val="bg1"/>
                </a:solidFill>
                <a:sym typeface="Symbol"/>
              </a:rPr>
              <a:t></a:t>
            </a:r>
            <a:r>
              <a:rPr lang="en-US" sz="2400" dirty="0" smtClean="0">
                <a:solidFill>
                  <a:schemeClr val="bg1"/>
                </a:solidFill>
              </a:rPr>
              <a:t>KQ5</a:t>
            </a:r>
            <a:br>
              <a:rPr lang="en-US" sz="2400" dirty="0" smtClean="0">
                <a:solidFill>
                  <a:schemeClr val="bg1"/>
                </a:solidFill>
              </a:rPr>
            </a:br>
            <a:r>
              <a:rPr lang="en-US" sz="2400" dirty="0" smtClean="0">
                <a:solidFill>
                  <a:schemeClr val="bg1"/>
                </a:solidFill>
              </a:rPr>
              <a:t>  </a:t>
            </a:r>
            <a:r>
              <a:rPr lang="en-US" sz="2400" dirty="0" smtClean="0">
                <a:solidFill>
                  <a:schemeClr val="bg1"/>
                </a:solidFill>
                <a:sym typeface="Symbol"/>
              </a:rPr>
              <a:t></a:t>
            </a:r>
            <a:r>
              <a:rPr lang="en-US" sz="2400" dirty="0" smtClean="0">
                <a:solidFill>
                  <a:schemeClr val="bg1"/>
                </a:solidFill>
              </a:rPr>
              <a:t>A103</a:t>
            </a:r>
            <a:br>
              <a:rPr lang="en-US" sz="2400" dirty="0" smtClean="0">
                <a:solidFill>
                  <a:schemeClr val="bg1"/>
                </a:solidFill>
              </a:rPr>
            </a:br>
            <a:r>
              <a:rPr lang="en-US" sz="2400" dirty="0" smtClean="0">
                <a:solidFill>
                  <a:schemeClr val="bg1"/>
                </a:solidFill>
              </a:rPr>
              <a:t>  </a:t>
            </a:r>
            <a:r>
              <a:rPr lang="en-US" sz="2400" dirty="0" smtClean="0">
                <a:solidFill>
                  <a:schemeClr val="bg1"/>
                </a:solidFill>
                <a:sym typeface="Symbol"/>
              </a:rPr>
              <a:t></a:t>
            </a:r>
            <a:r>
              <a:rPr lang="en-US" sz="2400" dirty="0" smtClean="0">
                <a:solidFill>
                  <a:schemeClr val="bg1"/>
                </a:solidFill>
              </a:rPr>
              <a:t>K652</a:t>
            </a:r>
          </a:p>
        </p:txBody>
      </p:sp>
      <p:sp>
        <p:nvSpPr>
          <p:cNvPr id="32775" name="Rectangle 6"/>
          <p:cNvSpPr>
            <a:spLocks noChangeArrowheads="1"/>
          </p:cNvSpPr>
          <p:nvPr/>
        </p:nvSpPr>
        <p:spPr bwMode="auto">
          <a:xfrm>
            <a:off x="1371600" y="4583113"/>
            <a:ext cx="838200" cy="369887"/>
          </a:xfrm>
          <a:prstGeom prst="rect">
            <a:avLst/>
          </a:prstGeom>
          <a:noFill/>
          <a:ln w="9525">
            <a:noFill/>
            <a:miter lim="800000"/>
            <a:headEnd/>
            <a:tailEnd/>
          </a:ln>
        </p:spPr>
        <p:txBody>
          <a:bodyPr>
            <a:spAutoFit/>
          </a:bodyPr>
          <a:lstStyle/>
          <a:p>
            <a:r>
              <a:rPr lang="en-US">
                <a:latin typeface="Corbel" pitchFamily="34" charset="0"/>
              </a:rPr>
              <a:t>North</a:t>
            </a:r>
          </a:p>
        </p:txBody>
      </p:sp>
      <p:sp>
        <p:nvSpPr>
          <p:cNvPr id="32776" name="Rectangle 7"/>
          <p:cNvSpPr>
            <a:spLocks noChangeArrowheads="1"/>
          </p:cNvSpPr>
          <p:nvPr/>
        </p:nvSpPr>
        <p:spPr bwMode="auto">
          <a:xfrm>
            <a:off x="1295400" y="6488113"/>
            <a:ext cx="838200" cy="369887"/>
          </a:xfrm>
          <a:prstGeom prst="rect">
            <a:avLst/>
          </a:prstGeom>
          <a:noFill/>
          <a:ln w="9525">
            <a:noFill/>
            <a:miter lim="800000"/>
            <a:headEnd/>
            <a:tailEnd/>
          </a:ln>
        </p:spPr>
        <p:txBody>
          <a:bodyPr>
            <a:spAutoFit/>
          </a:bodyPr>
          <a:lstStyle/>
          <a:p>
            <a:r>
              <a:rPr lang="en-US">
                <a:latin typeface="Corbel" pitchFamily="34" charset="0"/>
              </a:rPr>
              <a:t>South</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linds(horizontal)">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linds(horizontal)">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4">
                                            <p:txEl>
                                              <p:pRg st="2" end="2"/>
                                            </p:txEl>
                                          </p:spTgt>
                                        </p:tgtEl>
                                        <p:attrNameLst>
                                          <p:attrName>style.visibility</p:attrName>
                                        </p:attrNameLst>
                                      </p:cBhvr>
                                      <p:to>
                                        <p:strVal val="visible"/>
                                      </p:to>
                                    </p:set>
                                    <p:animEffect transition="in" filter="blinds(horizontal)">
                                      <p:cBhvr>
                                        <p:cTn id="22" dur="500"/>
                                        <p:tgtEl>
                                          <p:spTgt spid="4">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4">
                                            <p:txEl>
                                              <p:pRg st="3" end="3"/>
                                            </p:txEl>
                                          </p:spTgt>
                                        </p:tgtEl>
                                        <p:attrNameLst>
                                          <p:attrName>style.visibility</p:attrName>
                                        </p:attrNameLst>
                                      </p:cBhvr>
                                      <p:to>
                                        <p:strVal val="visible"/>
                                      </p:to>
                                    </p:set>
                                    <p:animEffect transition="in" filter="blinds(horizontal)">
                                      <p:cBhvr>
                                        <p:cTn id="27" dur="500"/>
                                        <p:tgtEl>
                                          <p:spTgt spid="4">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4">
                                            <p:txEl>
                                              <p:pRg st="4" end="4"/>
                                            </p:txEl>
                                          </p:spTgt>
                                        </p:tgtEl>
                                        <p:attrNameLst>
                                          <p:attrName>style.visibility</p:attrName>
                                        </p:attrNameLst>
                                      </p:cBhvr>
                                      <p:to>
                                        <p:strVal val="visible"/>
                                      </p:to>
                                    </p:set>
                                    <p:animEffect transition="in" filter="blinds(horizontal)">
                                      <p:cBhvr>
                                        <p:cTn id="32" dur="500"/>
                                        <p:tgtEl>
                                          <p:spTgt spid="4">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4">
                                            <p:txEl>
                                              <p:pRg st="4" end="4"/>
                                            </p:txEl>
                                          </p:spTgt>
                                        </p:tgtEl>
                                        <p:attrNameLst>
                                          <p:attrName>style.visibility</p:attrName>
                                        </p:attrNameLst>
                                      </p:cBhvr>
                                      <p:to>
                                        <p:strVal val="visible"/>
                                      </p:to>
                                    </p:set>
                                    <p:animEffect transition="in" filter="blinds(horizontal)">
                                      <p:cBhvr>
                                        <p:cTn id="37" dur="5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b="1" dirty="0" smtClean="0">
                <a:solidFill>
                  <a:schemeClr val="tx2">
                    <a:satMod val="200000"/>
                  </a:schemeClr>
                </a:solidFill>
              </a:rPr>
              <a:t>Play of the hand (Safety 1</a:t>
            </a:r>
            <a:r>
              <a:rPr lang="en-US" b="1" baseline="30000" dirty="0" smtClean="0">
                <a:solidFill>
                  <a:schemeClr val="tx2">
                    <a:satMod val="200000"/>
                  </a:schemeClr>
                </a:solidFill>
              </a:rPr>
              <a:t>st</a:t>
            </a:r>
            <a:r>
              <a:rPr lang="en-US" b="1" dirty="0" smtClean="0">
                <a:solidFill>
                  <a:schemeClr val="tx2">
                    <a:satMod val="200000"/>
                  </a:schemeClr>
                </a:solidFill>
              </a:rPr>
              <a:t>)</a:t>
            </a:r>
            <a:r>
              <a:rPr lang="en-US" dirty="0" smtClean="0">
                <a:solidFill>
                  <a:schemeClr val="tx2">
                    <a:satMod val="200000"/>
                  </a:schemeClr>
                </a:solidFill>
              </a:rPr>
              <a:t> </a:t>
            </a:r>
            <a:endParaRPr lang="en-US" dirty="0">
              <a:solidFill>
                <a:schemeClr val="tx2">
                  <a:satMod val="200000"/>
                </a:schemeClr>
              </a:solidFill>
            </a:endParaRPr>
          </a:p>
        </p:txBody>
      </p:sp>
      <p:sp>
        <p:nvSpPr>
          <p:cNvPr id="3" name="Text Placeholder 2"/>
          <p:cNvSpPr>
            <a:spLocks noGrp="1"/>
          </p:cNvSpPr>
          <p:nvPr>
            <p:ph type="body" idx="2"/>
          </p:nvPr>
        </p:nvSpPr>
        <p:spPr>
          <a:xfrm>
            <a:off x="685800" y="1219200"/>
            <a:ext cx="2819400" cy="4787900"/>
          </a:xfrm>
        </p:spPr>
        <p:txBody>
          <a:bodyPr>
            <a:normAutofit/>
          </a:bodyPr>
          <a:lstStyle/>
          <a:p>
            <a:pPr eaLnBrk="1" fontAlgn="auto" hangingPunct="1">
              <a:spcAft>
                <a:spcPts val="0"/>
              </a:spcAft>
              <a:buFont typeface="Wingdings"/>
              <a:buNone/>
              <a:defRPr/>
            </a:pPr>
            <a:r>
              <a:rPr lang="en-US" dirty="0" smtClean="0">
                <a:sym typeface="Symbol"/>
              </a:rPr>
              <a:t> Contract 6 Spades </a:t>
            </a:r>
          </a:p>
          <a:p>
            <a:pPr marL="54864" lvl="1" indent="0" eaLnBrk="1" fontAlgn="auto" hangingPunct="1">
              <a:spcBef>
                <a:spcPts val="700"/>
              </a:spcBef>
              <a:spcAft>
                <a:spcPts val="0"/>
              </a:spcAft>
              <a:buClr>
                <a:schemeClr val="tx2"/>
              </a:buClr>
              <a:buSzPct val="95000"/>
              <a:buFont typeface="Wingdings"/>
              <a:buNone/>
              <a:defRPr/>
            </a:pPr>
            <a:r>
              <a:rPr lang="en-US" dirty="0" smtClean="0">
                <a:sym typeface="Symbol"/>
              </a:rPr>
              <a:t>Lead  </a:t>
            </a:r>
            <a:r>
              <a:rPr lang="en-US" dirty="0" smtClean="0">
                <a:solidFill>
                  <a:schemeClr val="accent1">
                    <a:lumMod val="20000"/>
                    <a:lumOff val="80000"/>
                  </a:schemeClr>
                </a:solidFill>
                <a:sym typeface="Symbol"/>
              </a:rPr>
              <a:t>9</a:t>
            </a:r>
          </a:p>
          <a:p>
            <a:pPr marL="54864" lvl="1" indent="0" eaLnBrk="1" fontAlgn="auto" hangingPunct="1">
              <a:spcBef>
                <a:spcPts val="700"/>
              </a:spcBef>
              <a:spcAft>
                <a:spcPts val="0"/>
              </a:spcAft>
              <a:buClr>
                <a:schemeClr val="tx2"/>
              </a:buClr>
              <a:buSzPct val="95000"/>
              <a:buFont typeface="Wingdings"/>
              <a:buNone/>
              <a:defRPr/>
            </a:pPr>
            <a:r>
              <a:rPr lang="en-US" sz="1400" dirty="0" smtClean="0">
                <a:solidFill>
                  <a:srgbClr val="FFC000"/>
                </a:solidFill>
              </a:rPr>
              <a:t>In teams, your  primary object is to MAKE THE CONTRACT.  You get only an IMP or two for overtricks, but blowing a makeable game costs 10 IMPs or more. </a:t>
            </a:r>
          </a:p>
        </p:txBody>
      </p:sp>
      <p:sp>
        <p:nvSpPr>
          <p:cNvPr id="4" name="Content Placeholder 3"/>
          <p:cNvSpPr>
            <a:spLocks noGrp="1"/>
          </p:cNvSpPr>
          <p:nvPr>
            <p:ph sz="half" idx="1"/>
          </p:nvPr>
        </p:nvSpPr>
        <p:spPr/>
        <p:txBody>
          <a:bodyPr>
            <a:normAutofit fontScale="85000" lnSpcReduction="10000"/>
          </a:bodyPr>
          <a:lstStyle/>
          <a:p>
            <a:pPr marL="411480" eaLnBrk="1" fontAlgn="auto" hangingPunct="1">
              <a:spcAft>
                <a:spcPts val="0"/>
              </a:spcAft>
              <a:buFont typeface="Wingdings"/>
              <a:buChar char=""/>
              <a:defRPr/>
            </a:pPr>
            <a:r>
              <a:rPr lang="en-US" dirty="0" smtClean="0"/>
              <a:t>On the previous hand , our opponents didn’t bid the slam and got 650 and 13 IMPs.  If I play it right, we net +780 and the 13 IMPs.  That’s a 26 IMP swing. </a:t>
            </a:r>
            <a:r>
              <a:rPr lang="en-US" sz="700" dirty="0" smtClean="0"/>
              <a:t> </a:t>
            </a:r>
          </a:p>
          <a:p>
            <a:pPr marL="411480" eaLnBrk="1" fontAlgn="auto" hangingPunct="1">
              <a:spcAft>
                <a:spcPts val="0"/>
              </a:spcAft>
              <a:buFont typeface="Wingdings"/>
              <a:buChar char=""/>
              <a:defRPr/>
            </a:pPr>
            <a:r>
              <a:rPr lang="en-US" dirty="0" smtClean="0"/>
              <a:t>Make sure that your safety play is not jeopardizing the contract!  There are few comments more disheartening than hearing partner say, “Sorry I went down.  I played it for safety.”</a:t>
            </a:r>
          </a:p>
        </p:txBody>
      </p:sp>
      <p:sp>
        <p:nvSpPr>
          <p:cNvPr id="5" name="Rectangle 4"/>
          <p:cNvSpPr>
            <a:spLocks noChangeArrowheads="1"/>
          </p:cNvSpPr>
          <p:nvPr/>
        </p:nvSpPr>
        <p:spPr bwMode="auto">
          <a:xfrm>
            <a:off x="762000" y="4953000"/>
            <a:ext cx="1828800" cy="1600200"/>
          </a:xfrm>
          <a:prstGeom prst="rect">
            <a:avLst/>
          </a:prstGeom>
          <a:solidFill>
            <a:schemeClr val="accent1"/>
          </a:solidFill>
          <a:ln w="12700">
            <a:solidFill>
              <a:schemeClr val="tx1"/>
            </a:solidFill>
            <a:miter lim="800000"/>
            <a:headEnd/>
            <a:tailEnd/>
          </a:ln>
          <a:effectLst>
            <a:outerShdw dist="107763" dir="2700000" algn="ctr" rotWithShape="0">
              <a:schemeClr val="bg2"/>
            </a:outerShdw>
          </a:effec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spcBef>
                <a:spcPts val="0"/>
              </a:spcBef>
              <a:spcAft>
                <a:spcPts val="0"/>
              </a:spcAft>
              <a:defRPr/>
            </a:pPr>
            <a:r>
              <a:rPr lang="en-US" sz="2400" dirty="0" smtClean="0">
                <a:solidFill>
                  <a:schemeClr val="bg1"/>
                </a:solidFill>
                <a:sym typeface="Symbol"/>
              </a:rPr>
              <a:t>  </a:t>
            </a:r>
            <a:r>
              <a:rPr lang="en-US" sz="2400" dirty="0" smtClean="0">
                <a:solidFill>
                  <a:schemeClr val="bg1"/>
                </a:solidFill>
              </a:rPr>
              <a:t>98652</a:t>
            </a:r>
            <a:br>
              <a:rPr lang="en-US" sz="2400" dirty="0" smtClean="0">
                <a:solidFill>
                  <a:schemeClr val="bg1"/>
                </a:solidFill>
              </a:rPr>
            </a:br>
            <a:r>
              <a:rPr lang="en-US" sz="2400" dirty="0" smtClean="0">
                <a:solidFill>
                  <a:schemeClr val="bg1"/>
                </a:solidFill>
              </a:rPr>
              <a:t>  </a:t>
            </a:r>
            <a:r>
              <a:rPr lang="en-US" sz="2400" dirty="0" smtClean="0">
                <a:solidFill>
                  <a:schemeClr val="bg1"/>
                </a:solidFill>
                <a:sym typeface="Symbol"/>
              </a:rPr>
              <a:t></a:t>
            </a:r>
            <a:r>
              <a:rPr lang="en-US" sz="2400" dirty="0" smtClean="0">
                <a:solidFill>
                  <a:schemeClr val="bg1"/>
                </a:solidFill>
              </a:rPr>
              <a:t>A74</a:t>
            </a:r>
            <a:br>
              <a:rPr lang="en-US" sz="2400" dirty="0" smtClean="0">
                <a:solidFill>
                  <a:schemeClr val="bg1"/>
                </a:solidFill>
              </a:rPr>
            </a:br>
            <a:r>
              <a:rPr lang="en-US" sz="2400" dirty="0" smtClean="0">
                <a:solidFill>
                  <a:schemeClr val="bg1"/>
                </a:solidFill>
              </a:rPr>
              <a:t>  </a:t>
            </a:r>
            <a:r>
              <a:rPr lang="en-US" sz="2400" dirty="0" smtClean="0">
                <a:solidFill>
                  <a:schemeClr val="bg1"/>
                </a:solidFill>
                <a:sym typeface="Symbol"/>
              </a:rPr>
              <a:t></a:t>
            </a:r>
            <a:r>
              <a:rPr lang="en-US" sz="2400" dirty="0" smtClean="0">
                <a:solidFill>
                  <a:schemeClr val="bg1"/>
                </a:solidFill>
              </a:rPr>
              <a:t>7</a:t>
            </a:r>
            <a:br>
              <a:rPr lang="en-US" sz="2400" dirty="0" smtClean="0">
                <a:solidFill>
                  <a:schemeClr val="bg1"/>
                </a:solidFill>
              </a:rPr>
            </a:br>
            <a:r>
              <a:rPr lang="en-US" sz="2400" dirty="0" smtClean="0">
                <a:solidFill>
                  <a:schemeClr val="bg1"/>
                </a:solidFill>
              </a:rPr>
              <a:t>  </a:t>
            </a:r>
            <a:r>
              <a:rPr lang="en-US" sz="2400" dirty="0" smtClean="0">
                <a:solidFill>
                  <a:schemeClr val="bg1"/>
                </a:solidFill>
                <a:sym typeface="Symbol"/>
              </a:rPr>
              <a:t></a:t>
            </a:r>
            <a:r>
              <a:rPr lang="en-US" sz="2400" dirty="0" smtClean="0">
                <a:solidFill>
                  <a:schemeClr val="bg1"/>
                </a:solidFill>
              </a:rPr>
              <a:t>AQ873</a:t>
            </a:r>
            <a:endParaRPr lang="en-US" sz="2400" dirty="0">
              <a:solidFill>
                <a:schemeClr val="bg1"/>
              </a:solidFill>
            </a:endParaRPr>
          </a:p>
        </p:txBody>
      </p:sp>
      <p:sp>
        <p:nvSpPr>
          <p:cNvPr id="6" name="Rectangle 5"/>
          <p:cNvSpPr>
            <a:spLocks noChangeArrowheads="1"/>
          </p:cNvSpPr>
          <p:nvPr/>
        </p:nvSpPr>
        <p:spPr bwMode="auto">
          <a:xfrm>
            <a:off x="762000" y="3048000"/>
            <a:ext cx="1828800" cy="1600200"/>
          </a:xfrm>
          <a:prstGeom prst="rect">
            <a:avLst/>
          </a:prstGeom>
          <a:solidFill>
            <a:schemeClr val="accent1"/>
          </a:solidFill>
          <a:ln w="12700">
            <a:solidFill>
              <a:schemeClr val="tx1"/>
            </a:solidFill>
            <a:miter lim="800000"/>
            <a:headEnd/>
            <a:tailEnd/>
          </a:ln>
          <a:effectLst>
            <a:outerShdw dist="107763" dir="2700000" algn="ctr" rotWithShape="0">
              <a:schemeClr val="bg2"/>
            </a:outerShdw>
          </a:effec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spcBef>
                <a:spcPts val="0"/>
              </a:spcBef>
              <a:spcAft>
                <a:spcPts val="0"/>
              </a:spcAft>
              <a:defRPr/>
            </a:pPr>
            <a:r>
              <a:rPr lang="en-US" sz="2400" dirty="0" smtClean="0">
                <a:solidFill>
                  <a:schemeClr val="bg1"/>
                </a:solidFill>
                <a:sym typeface="Symbol"/>
              </a:rPr>
              <a:t>  </a:t>
            </a:r>
            <a:r>
              <a:rPr lang="en-US" sz="2400" dirty="0" smtClean="0">
                <a:solidFill>
                  <a:schemeClr val="bg1"/>
                </a:solidFill>
              </a:rPr>
              <a:t>AQ107</a:t>
            </a:r>
            <a:br>
              <a:rPr lang="en-US" sz="2400" dirty="0" smtClean="0">
                <a:solidFill>
                  <a:schemeClr val="bg1"/>
                </a:solidFill>
              </a:rPr>
            </a:br>
            <a:r>
              <a:rPr lang="en-US" sz="2400" dirty="0" smtClean="0">
                <a:solidFill>
                  <a:schemeClr val="bg1"/>
                </a:solidFill>
              </a:rPr>
              <a:t>  </a:t>
            </a:r>
            <a:r>
              <a:rPr lang="en-US" sz="2400" dirty="0" smtClean="0">
                <a:solidFill>
                  <a:schemeClr val="bg1"/>
                </a:solidFill>
                <a:sym typeface="Symbol"/>
              </a:rPr>
              <a:t></a:t>
            </a:r>
            <a:r>
              <a:rPr lang="en-US" sz="2400" dirty="0" smtClean="0">
                <a:solidFill>
                  <a:schemeClr val="bg1"/>
                </a:solidFill>
              </a:rPr>
              <a:t>KQ5</a:t>
            </a:r>
            <a:br>
              <a:rPr lang="en-US" sz="2400" dirty="0" smtClean="0">
                <a:solidFill>
                  <a:schemeClr val="bg1"/>
                </a:solidFill>
              </a:rPr>
            </a:br>
            <a:r>
              <a:rPr lang="en-US" sz="2400" dirty="0" smtClean="0">
                <a:solidFill>
                  <a:schemeClr val="bg1"/>
                </a:solidFill>
              </a:rPr>
              <a:t>  </a:t>
            </a:r>
            <a:r>
              <a:rPr lang="en-US" sz="2400" dirty="0" smtClean="0">
                <a:solidFill>
                  <a:schemeClr val="bg1"/>
                </a:solidFill>
                <a:sym typeface="Symbol"/>
              </a:rPr>
              <a:t></a:t>
            </a:r>
            <a:r>
              <a:rPr lang="en-US" sz="2400" dirty="0" smtClean="0">
                <a:solidFill>
                  <a:schemeClr val="bg1"/>
                </a:solidFill>
              </a:rPr>
              <a:t>A103</a:t>
            </a:r>
            <a:br>
              <a:rPr lang="en-US" sz="2400" dirty="0" smtClean="0">
                <a:solidFill>
                  <a:schemeClr val="bg1"/>
                </a:solidFill>
              </a:rPr>
            </a:br>
            <a:r>
              <a:rPr lang="en-US" sz="2400" dirty="0" smtClean="0">
                <a:solidFill>
                  <a:schemeClr val="bg1"/>
                </a:solidFill>
              </a:rPr>
              <a:t>  </a:t>
            </a:r>
            <a:r>
              <a:rPr lang="en-US" sz="2400" dirty="0" smtClean="0">
                <a:solidFill>
                  <a:schemeClr val="bg1"/>
                </a:solidFill>
                <a:sym typeface="Symbol"/>
              </a:rPr>
              <a:t></a:t>
            </a:r>
            <a:r>
              <a:rPr lang="en-US" sz="2400" dirty="0" smtClean="0">
                <a:solidFill>
                  <a:schemeClr val="bg1"/>
                </a:solidFill>
              </a:rPr>
              <a:t>K652</a:t>
            </a:r>
          </a:p>
        </p:txBody>
      </p:sp>
      <p:sp>
        <p:nvSpPr>
          <p:cNvPr id="33799" name="Rectangle 6"/>
          <p:cNvSpPr>
            <a:spLocks noChangeArrowheads="1"/>
          </p:cNvSpPr>
          <p:nvPr/>
        </p:nvSpPr>
        <p:spPr bwMode="auto">
          <a:xfrm>
            <a:off x="1295400" y="4648200"/>
            <a:ext cx="838200" cy="369888"/>
          </a:xfrm>
          <a:prstGeom prst="rect">
            <a:avLst/>
          </a:prstGeom>
          <a:noFill/>
          <a:ln w="9525">
            <a:noFill/>
            <a:miter lim="800000"/>
            <a:headEnd/>
            <a:tailEnd/>
          </a:ln>
        </p:spPr>
        <p:txBody>
          <a:bodyPr>
            <a:spAutoFit/>
          </a:bodyPr>
          <a:lstStyle/>
          <a:p>
            <a:r>
              <a:rPr lang="en-US">
                <a:latin typeface="Corbel" pitchFamily="34" charset="0"/>
              </a:rPr>
              <a:t>North</a:t>
            </a:r>
          </a:p>
        </p:txBody>
      </p:sp>
      <p:sp>
        <p:nvSpPr>
          <p:cNvPr id="33800" name="Rectangle 7"/>
          <p:cNvSpPr>
            <a:spLocks noChangeArrowheads="1"/>
          </p:cNvSpPr>
          <p:nvPr/>
        </p:nvSpPr>
        <p:spPr bwMode="auto">
          <a:xfrm>
            <a:off x="1295400" y="6488113"/>
            <a:ext cx="838200" cy="369887"/>
          </a:xfrm>
          <a:prstGeom prst="rect">
            <a:avLst/>
          </a:prstGeom>
          <a:noFill/>
          <a:ln w="9525">
            <a:noFill/>
            <a:miter lim="800000"/>
            <a:headEnd/>
            <a:tailEnd/>
          </a:ln>
        </p:spPr>
        <p:txBody>
          <a:bodyPr>
            <a:spAutoFit/>
          </a:bodyPr>
          <a:lstStyle/>
          <a:p>
            <a:r>
              <a:rPr lang="en-US">
                <a:latin typeface="Corbel" pitchFamily="34" charset="0"/>
              </a:rPr>
              <a:t>South</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linds(horizontal)">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linds(horizontal)">
                                      <p:cBhvr>
                                        <p:cTn id="12" dur="5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b="1" dirty="0" smtClean="0">
                <a:solidFill>
                  <a:schemeClr val="tx2">
                    <a:satMod val="200000"/>
                  </a:schemeClr>
                </a:solidFill>
              </a:rPr>
              <a:t>Play of the hand </a:t>
            </a:r>
            <a:r>
              <a:rPr lang="en-US" sz="3200" b="1" dirty="0" smtClean="0">
                <a:solidFill>
                  <a:schemeClr val="tx2">
                    <a:satMod val="200000"/>
                  </a:schemeClr>
                </a:solidFill>
              </a:rPr>
              <a:t>(find a lie of the cards that will allow you to make) </a:t>
            </a:r>
            <a:endParaRPr lang="en-US" sz="3200" dirty="0">
              <a:solidFill>
                <a:schemeClr val="tx2">
                  <a:satMod val="200000"/>
                </a:schemeClr>
              </a:solidFill>
            </a:endParaRPr>
          </a:p>
        </p:txBody>
      </p:sp>
      <p:sp>
        <p:nvSpPr>
          <p:cNvPr id="3" name="Text Placeholder 2"/>
          <p:cNvSpPr>
            <a:spLocks noGrp="1"/>
          </p:cNvSpPr>
          <p:nvPr>
            <p:ph type="body" idx="2"/>
          </p:nvPr>
        </p:nvSpPr>
        <p:spPr>
          <a:xfrm>
            <a:off x="685800" y="1219200"/>
            <a:ext cx="2514600" cy="5638800"/>
          </a:xfrm>
        </p:spPr>
        <p:txBody>
          <a:bodyPr>
            <a:normAutofit/>
          </a:bodyPr>
          <a:lstStyle/>
          <a:p>
            <a:pPr eaLnBrk="1" fontAlgn="auto" hangingPunct="1">
              <a:spcAft>
                <a:spcPts val="0"/>
              </a:spcAft>
              <a:buFont typeface="Wingdings"/>
              <a:buNone/>
              <a:defRPr/>
            </a:pPr>
            <a:r>
              <a:rPr lang="en-US" dirty="0" smtClean="0">
                <a:sym typeface="Symbol"/>
              </a:rPr>
              <a:t> </a:t>
            </a:r>
          </a:p>
          <a:p>
            <a:pPr eaLnBrk="1" fontAlgn="auto" hangingPunct="1">
              <a:spcAft>
                <a:spcPts val="0"/>
              </a:spcAft>
              <a:buFont typeface="Wingdings"/>
              <a:buNone/>
              <a:defRPr/>
            </a:pPr>
            <a:r>
              <a:rPr lang="en-US" dirty="0" smtClean="0">
                <a:sym typeface="Symbol"/>
              </a:rPr>
              <a:t>Contract 3NT</a:t>
            </a:r>
          </a:p>
          <a:p>
            <a:pPr eaLnBrk="1" fontAlgn="auto" hangingPunct="1">
              <a:spcAft>
                <a:spcPts val="0"/>
              </a:spcAft>
              <a:buFont typeface="Wingdings"/>
              <a:buNone/>
              <a:defRPr/>
            </a:pPr>
            <a:r>
              <a:rPr lang="en-US" dirty="0" smtClean="0">
                <a:solidFill>
                  <a:schemeClr val="accent1">
                    <a:lumMod val="20000"/>
                    <a:lumOff val="80000"/>
                  </a:schemeClr>
                </a:solidFill>
                <a:sym typeface="Symbol"/>
              </a:rPr>
              <a:t>Lead</a:t>
            </a:r>
            <a:r>
              <a:rPr lang="en-US" dirty="0" smtClean="0">
                <a:sym typeface="Symbol"/>
              </a:rPr>
              <a:t> 4</a:t>
            </a:r>
          </a:p>
          <a:p>
            <a:pPr marL="54864" lvl="1" indent="0" eaLnBrk="1" fontAlgn="auto" hangingPunct="1">
              <a:spcBef>
                <a:spcPts val="700"/>
              </a:spcBef>
              <a:spcAft>
                <a:spcPts val="0"/>
              </a:spcAft>
              <a:buClr>
                <a:schemeClr val="tx2"/>
              </a:buClr>
              <a:buSzPct val="95000"/>
              <a:buFont typeface="Wingdings"/>
              <a:buNone/>
              <a:defRPr/>
            </a:pPr>
            <a:endParaRPr lang="en-US" sz="1600" dirty="0" smtClean="0">
              <a:solidFill>
                <a:srgbClr val="FFC000"/>
              </a:solidFill>
            </a:endParaRPr>
          </a:p>
        </p:txBody>
      </p:sp>
      <p:sp>
        <p:nvSpPr>
          <p:cNvPr id="4" name="Content Placeholder 3"/>
          <p:cNvSpPr>
            <a:spLocks noGrp="1"/>
          </p:cNvSpPr>
          <p:nvPr>
            <p:ph sz="half" idx="1"/>
          </p:nvPr>
        </p:nvSpPr>
        <p:spPr/>
        <p:txBody>
          <a:bodyPr>
            <a:normAutofit fontScale="92500" lnSpcReduction="10000"/>
          </a:bodyPr>
          <a:lstStyle/>
          <a:p>
            <a:pPr marL="411480" eaLnBrk="1" fontAlgn="auto" hangingPunct="1">
              <a:spcAft>
                <a:spcPts val="0"/>
              </a:spcAft>
              <a:buFont typeface="Wingdings"/>
              <a:buChar char=""/>
              <a:defRPr/>
            </a:pPr>
            <a:r>
              <a:rPr lang="en-US" dirty="0" smtClean="0"/>
              <a:t>Find a lie of the cards that will allow a bad contract to make, even at the cost of additional </a:t>
            </a:r>
            <a:r>
              <a:rPr lang="en-US" dirty="0" err="1" smtClean="0"/>
              <a:t>undertricks</a:t>
            </a:r>
            <a:r>
              <a:rPr lang="en-US" dirty="0" smtClean="0"/>
              <a:t>.  </a:t>
            </a:r>
          </a:p>
          <a:p>
            <a:pPr marL="411480" eaLnBrk="1" fontAlgn="auto" hangingPunct="1">
              <a:spcAft>
                <a:spcPts val="0"/>
              </a:spcAft>
              <a:buFont typeface="Wingdings"/>
              <a:buChar char=""/>
              <a:defRPr/>
            </a:pPr>
            <a:r>
              <a:rPr lang="en-US" dirty="0" smtClean="0"/>
              <a:t>The rewards for making the contract almost always offset the cost of an extra </a:t>
            </a:r>
            <a:r>
              <a:rPr lang="en-US" dirty="0" err="1" smtClean="0"/>
              <a:t>undertrick</a:t>
            </a:r>
            <a:r>
              <a:rPr lang="en-US" dirty="0" smtClean="0"/>
              <a:t>.  </a:t>
            </a:r>
          </a:p>
          <a:p>
            <a:pPr marL="411480" eaLnBrk="1" fontAlgn="auto" hangingPunct="1">
              <a:spcAft>
                <a:spcPts val="0"/>
              </a:spcAft>
              <a:buFont typeface="Wingdings"/>
              <a:buChar char=""/>
              <a:defRPr/>
            </a:pPr>
            <a:r>
              <a:rPr lang="en-US" dirty="0" smtClean="0"/>
              <a:t>Playing for down one may be good in pairs, but it rarely works in teams.</a:t>
            </a:r>
            <a:endParaRPr lang="en-US" dirty="0"/>
          </a:p>
        </p:txBody>
      </p:sp>
      <p:sp>
        <p:nvSpPr>
          <p:cNvPr id="5" name="Rectangle 4"/>
          <p:cNvSpPr>
            <a:spLocks noChangeArrowheads="1"/>
          </p:cNvSpPr>
          <p:nvPr/>
        </p:nvSpPr>
        <p:spPr bwMode="auto">
          <a:xfrm>
            <a:off x="609600" y="4648200"/>
            <a:ext cx="1828800" cy="1600200"/>
          </a:xfrm>
          <a:prstGeom prst="rect">
            <a:avLst/>
          </a:prstGeom>
          <a:solidFill>
            <a:schemeClr val="accent1"/>
          </a:solidFill>
          <a:ln w="12700">
            <a:solidFill>
              <a:schemeClr val="tx1"/>
            </a:solidFill>
            <a:miter lim="800000"/>
            <a:headEnd/>
            <a:tailEnd/>
          </a:ln>
          <a:effectLst>
            <a:outerShdw dist="107763" dir="2700000" algn="ctr" rotWithShape="0">
              <a:schemeClr val="bg2"/>
            </a:outerShdw>
          </a:effec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spcBef>
                <a:spcPts val="0"/>
              </a:spcBef>
              <a:spcAft>
                <a:spcPts val="0"/>
              </a:spcAft>
              <a:defRPr/>
            </a:pPr>
            <a:r>
              <a:rPr lang="en-US" sz="2400" dirty="0" smtClean="0">
                <a:solidFill>
                  <a:schemeClr val="bg1"/>
                </a:solidFill>
                <a:sym typeface="Symbol"/>
              </a:rPr>
              <a:t></a:t>
            </a:r>
            <a:r>
              <a:rPr lang="en-US" sz="2400" dirty="0" smtClean="0">
                <a:solidFill>
                  <a:schemeClr val="bg1"/>
                </a:solidFill>
              </a:rPr>
              <a:t>532</a:t>
            </a:r>
            <a:endParaRPr lang="en-US" sz="2400" dirty="0" smtClean="0">
              <a:solidFill>
                <a:schemeClr val="bg1"/>
              </a:solidFill>
              <a:sym typeface="Symbol"/>
            </a:endParaRPr>
          </a:p>
          <a:p>
            <a:pPr fontAlgn="auto">
              <a:spcBef>
                <a:spcPts val="0"/>
              </a:spcBef>
              <a:spcAft>
                <a:spcPts val="0"/>
              </a:spcAft>
              <a:defRPr/>
            </a:pPr>
            <a:r>
              <a:rPr lang="en-US" sz="2400" dirty="0" smtClean="0">
                <a:solidFill>
                  <a:schemeClr val="bg1"/>
                </a:solidFill>
                <a:sym typeface="Symbol"/>
              </a:rPr>
              <a:t></a:t>
            </a:r>
            <a:r>
              <a:rPr lang="en-US" sz="2400" dirty="0" smtClean="0">
                <a:solidFill>
                  <a:schemeClr val="bg1"/>
                </a:solidFill>
              </a:rPr>
              <a:t>AKQ</a:t>
            </a:r>
            <a:r>
              <a:rPr lang="en-US" sz="2400" dirty="0" smtClean="0">
                <a:solidFill>
                  <a:schemeClr val="bg1"/>
                </a:solidFill>
                <a:sym typeface="Symbol"/>
              </a:rPr>
              <a:t></a:t>
            </a:r>
          </a:p>
          <a:p>
            <a:pPr fontAlgn="auto">
              <a:spcBef>
                <a:spcPts val="0"/>
              </a:spcBef>
              <a:spcAft>
                <a:spcPts val="0"/>
              </a:spcAft>
              <a:defRPr/>
            </a:pPr>
            <a:r>
              <a:rPr lang="en-US" sz="2400" dirty="0" smtClean="0">
                <a:solidFill>
                  <a:schemeClr val="bg1"/>
                </a:solidFill>
                <a:sym typeface="Symbol"/>
              </a:rPr>
              <a:t></a:t>
            </a:r>
            <a:r>
              <a:rPr lang="en-US" sz="2400" dirty="0" smtClean="0">
                <a:solidFill>
                  <a:schemeClr val="bg1"/>
                </a:solidFill>
              </a:rPr>
              <a:t>KQ</a:t>
            </a:r>
            <a:r>
              <a:rPr lang="en-US" sz="2400" dirty="0" smtClean="0">
                <a:solidFill>
                  <a:schemeClr val="bg1"/>
                </a:solidFill>
                <a:sym typeface="Symbol"/>
              </a:rPr>
              <a:t></a:t>
            </a:r>
          </a:p>
          <a:p>
            <a:pPr fontAlgn="auto">
              <a:spcBef>
                <a:spcPts val="0"/>
              </a:spcBef>
              <a:spcAft>
                <a:spcPts val="0"/>
              </a:spcAft>
              <a:defRPr/>
            </a:pPr>
            <a:r>
              <a:rPr lang="en-US" sz="2400" dirty="0" smtClean="0">
                <a:solidFill>
                  <a:schemeClr val="bg1"/>
                </a:solidFill>
                <a:sym typeface="Symbol"/>
              </a:rPr>
              <a:t></a:t>
            </a:r>
            <a:r>
              <a:rPr lang="en-US" sz="2400" dirty="0" smtClean="0">
                <a:solidFill>
                  <a:schemeClr val="bg1"/>
                </a:solidFill>
              </a:rPr>
              <a:t>J10863</a:t>
            </a:r>
            <a:endParaRPr lang="en-US" sz="2400" dirty="0">
              <a:solidFill>
                <a:schemeClr val="bg1"/>
              </a:solidFill>
            </a:endParaRPr>
          </a:p>
        </p:txBody>
      </p:sp>
      <p:sp>
        <p:nvSpPr>
          <p:cNvPr id="6" name="Rectangle 5"/>
          <p:cNvSpPr>
            <a:spLocks noChangeArrowheads="1"/>
          </p:cNvSpPr>
          <p:nvPr/>
        </p:nvSpPr>
        <p:spPr bwMode="auto">
          <a:xfrm>
            <a:off x="685800" y="2667000"/>
            <a:ext cx="1828800" cy="1600200"/>
          </a:xfrm>
          <a:prstGeom prst="rect">
            <a:avLst/>
          </a:prstGeom>
          <a:solidFill>
            <a:schemeClr val="accent1"/>
          </a:solidFill>
          <a:ln w="12700">
            <a:solidFill>
              <a:schemeClr val="tx1"/>
            </a:solidFill>
            <a:miter lim="800000"/>
            <a:headEnd/>
            <a:tailEnd/>
          </a:ln>
          <a:effectLst>
            <a:outerShdw dist="107763" dir="2700000" algn="ctr" rotWithShape="0">
              <a:schemeClr val="bg2"/>
            </a:outerShdw>
          </a:effec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spcBef>
                <a:spcPts val="0"/>
              </a:spcBef>
              <a:spcAft>
                <a:spcPts val="0"/>
              </a:spcAft>
              <a:defRPr/>
            </a:pPr>
            <a:r>
              <a:rPr lang="en-US" sz="2400" dirty="0" smtClean="0">
                <a:solidFill>
                  <a:schemeClr val="bg1"/>
                </a:solidFill>
                <a:sym typeface="Symbol"/>
              </a:rPr>
              <a:t></a:t>
            </a:r>
            <a:r>
              <a:rPr lang="en-US" sz="2400" dirty="0" smtClean="0">
                <a:solidFill>
                  <a:schemeClr val="bg1"/>
                </a:solidFill>
              </a:rPr>
              <a:t>AQ10</a:t>
            </a:r>
            <a:r>
              <a:rPr lang="en-US" sz="2400" dirty="0" smtClean="0">
                <a:solidFill>
                  <a:schemeClr val="bg1"/>
                </a:solidFill>
                <a:sym typeface="Symbol"/>
              </a:rPr>
              <a:t></a:t>
            </a:r>
          </a:p>
          <a:p>
            <a:pPr fontAlgn="auto">
              <a:spcBef>
                <a:spcPts val="0"/>
              </a:spcBef>
              <a:spcAft>
                <a:spcPts val="0"/>
              </a:spcAft>
              <a:defRPr/>
            </a:pPr>
            <a:r>
              <a:rPr lang="en-US" sz="2400" dirty="0" smtClean="0">
                <a:solidFill>
                  <a:schemeClr val="bg1"/>
                </a:solidFill>
                <a:sym typeface="Symbol"/>
              </a:rPr>
              <a:t></a:t>
            </a:r>
            <a:r>
              <a:rPr lang="en-US" sz="2400" dirty="0" smtClean="0">
                <a:solidFill>
                  <a:schemeClr val="bg1"/>
                </a:solidFill>
              </a:rPr>
              <a:t>J976 </a:t>
            </a:r>
            <a:br>
              <a:rPr lang="en-US" sz="2400" dirty="0" smtClean="0">
                <a:solidFill>
                  <a:schemeClr val="bg1"/>
                </a:solidFill>
              </a:rPr>
            </a:br>
            <a:r>
              <a:rPr lang="en-US" sz="2400" dirty="0" smtClean="0">
                <a:solidFill>
                  <a:schemeClr val="bg1"/>
                </a:solidFill>
              </a:rPr>
              <a:t>  </a:t>
            </a:r>
            <a:r>
              <a:rPr lang="en-US" sz="2400" dirty="0" smtClean="0">
                <a:solidFill>
                  <a:schemeClr val="bg1"/>
                </a:solidFill>
                <a:sym typeface="Symbol"/>
              </a:rPr>
              <a:t></a:t>
            </a:r>
            <a:r>
              <a:rPr lang="en-US" sz="2400" dirty="0" smtClean="0">
                <a:solidFill>
                  <a:schemeClr val="bg1"/>
                </a:solidFill>
              </a:rPr>
              <a:t>A5 </a:t>
            </a:r>
            <a:br>
              <a:rPr lang="en-US" sz="2400" dirty="0" smtClean="0">
                <a:solidFill>
                  <a:schemeClr val="bg1"/>
                </a:solidFill>
              </a:rPr>
            </a:br>
            <a:r>
              <a:rPr lang="en-US" sz="2400" dirty="0" smtClean="0">
                <a:solidFill>
                  <a:schemeClr val="bg1"/>
                </a:solidFill>
              </a:rPr>
              <a:t>  </a:t>
            </a:r>
            <a:r>
              <a:rPr lang="en-US" sz="2400" dirty="0" smtClean="0">
                <a:solidFill>
                  <a:schemeClr val="bg1"/>
                </a:solidFill>
                <a:sym typeface="Symbol"/>
              </a:rPr>
              <a:t></a:t>
            </a:r>
            <a:r>
              <a:rPr lang="en-US" sz="2400" dirty="0" smtClean="0">
                <a:solidFill>
                  <a:schemeClr val="bg1"/>
                </a:solidFill>
              </a:rPr>
              <a:t>K952</a:t>
            </a:r>
            <a:endParaRPr lang="en-US" sz="2400" dirty="0">
              <a:solidFill>
                <a:schemeClr val="bg1"/>
              </a:solidFill>
            </a:endParaRPr>
          </a:p>
        </p:txBody>
      </p:sp>
      <p:sp>
        <p:nvSpPr>
          <p:cNvPr id="34823" name="Rectangle 6"/>
          <p:cNvSpPr>
            <a:spLocks noChangeArrowheads="1"/>
          </p:cNvSpPr>
          <p:nvPr/>
        </p:nvSpPr>
        <p:spPr bwMode="auto">
          <a:xfrm>
            <a:off x="1143000" y="4267200"/>
            <a:ext cx="838200" cy="369888"/>
          </a:xfrm>
          <a:prstGeom prst="rect">
            <a:avLst/>
          </a:prstGeom>
          <a:noFill/>
          <a:ln w="9525">
            <a:noFill/>
            <a:miter lim="800000"/>
            <a:headEnd/>
            <a:tailEnd/>
          </a:ln>
        </p:spPr>
        <p:txBody>
          <a:bodyPr>
            <a:spAutoFit/>
          </a:bodyPr>
          <a:lstStyle/>
          <a:p>
            <a:r>
              <a:rPr lang="en-US">
                <a:latin typeface="Corbel" pitchFamily="34" charset="0"/>
              </a:rPr>
              <a:t>North</a:t>
            </a:r>
          </a:p>
        </p:txBody>
      </p:sp>
      <p:sp>
        <p:nvSpPr>
          <p:cNvPr id="34824" name="Rectangle 7"/>
          <p:cNvSpPr>
            <a:spLocks noChangeArrowheads="1"/>
          </p:cNvSpPr>
          <p:nvPr/>
        </p:nvSpPr>
        <p:spPr bwMode="auto">
          <a:xfrm>
            <a:off x="1143000" y="6172200"/>
            <a:ext cx="838200" cy="369888"/>
          </a:xfrm>
          <a:prstGeom prst="rect">
            <a:avLst/>
          </a:prstGeom>
          <a:noFill/>
          <a:ln w="9525">
            <a:noFill/>
            <a:miter lim="800000"/>
            <a:headEnd/>
            <a:tailEnd/>
          </a:ln>
        </p:spPr>
        <p:txBody>
          <a:bodyPr>
            <a:spAutoFit/>
          </a:bodyPr>
          <a:lstStyle/>
          <a:p>
            <a:r>
              <a:rPr lang="en-US">
                <a:latin typeface="Corbel" pitchFamily="34" charset="0"/>
              </a:rPr>
              <a:t>South</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b="1" dirty="0" smtClean="0">
                <a:solidFill>
                  <a:schemeClr val="tx2">
                    <a:satMod val="200000"/>
                  </a:schemeClr>
                </a:solidFill>
              </a:rPr>
              <a:t>Play of the hand </a:t>
            </a:r>
            <a:r>
              <a:rPr lang="en-US" sz="3200" b="1" dirty="0" smtClean="0">
                <a:solidFill>
                  <a:schemeClr val="tx2">
                    <a:satMod val="200000"/>
                  </a:schemeClr>
                </a:solidFill>
              </a:rPr>
              <a:t>(find a lie of the cards that will allow you to make) </a:t>
            </a:r>
            <a:endParaRPr lang="en-US" sz="3200" dirty="0">
              <a:solidFill>
                <a:schemeClr val="tx2">
                  <a:satMod val="200000"/>
                </a:schemeClr>
              </a:solidFill>
            </a:endParaRPr>
          </a:p>
        </p:txBody>
      </p:sp>
      <p:sp>
        <p:nvSpPr>
          <p:cNvPr id="3" name="Text Placeholder 2"/>
          <p:cNvSpPr>
            <a:spLocks noGrp="1"/>
          </p:cNvSpPr>
          <p:nvPr>
            <p:ph type="body" idx="2"/>
          </p:nvPr>
        </p:nvSpPr>
        <p:spPr>
          <a:xfrm>
            <a:off x="685800" y="1219200"/>
            <a:ext cx="2514600" cy="5638800"/>
          </a:xfrm>
        </p:spPr>
        <p:txBody>
          <a:bodyPr>
            <a:normAutofit/>
          </a:bodyPr>
          <a:lstStyle/>
          <a:p>
            <a:pPr eaLnBrk="1" fontAlgn="auto" hangingPunct="1">
              <a:spcAft>
                <a:spcPts val="0"/>
              </a:spcAft>
              <a:buFont typeface="Wingdings"/>
              <a:buNone/>
              <a:defRPr/>
            </a:pPr>
            <a:r>
              <a:rPr lang="en-US" dirty="0" smtClean="0">
                <a:sym typeface="Symbol"/>
              </a:rPr>
              <a:t> </a:t>
            </a:r>
          </a:p>
          <a:p>
            <a:pPr eaLnBrk="1" fontAlgn="auto" hangingPunct="1">
              <a:spcAft>
                <a:spcPts val="0"/>
              </a:spcAft>
              <a:buFont typeface="Wingdings"/>
              <a:buNone/>
              <a:defRPr/>
            </a:pPr>
            <a:r>
              <a:rPr lang="en-US" dirty="0" smtClean="0">
                <a:sym typeface="Symbol"/>
              </a:rPr>
              <a:t>Contract 3NT</a:t>
            </a:r>
          </a:p>
          <a:p>
            <a:pPr eaLnBrk="1" fontAlgn="auto" hangingPunct="1">
              <a:spcAft>
                <a:spcPts val="0"/>
              </a:spcAft>
              <a:buFont typeface="Wingdings"/>
              <a:buNone/>
              <a:defRPr/>
            </a:pPr>
            <a:r>
              <a:rPr lang="en-US" dirty="0" smtClean="0">
                <a:solidFill>
                  <a:schemeClr val="accent1">
                    <a:lumMod val="20000"/>
                    <a:lumOff val="80000"/>
                  </a:schemeClr>
                </a:solidFill>
                <a:sym typeface="Symbol"/>
              </a:rPr>
              <a:t>Lead</a:t>
            </a:r>
            <a:r>
              <a:rPr lang="en-US" dirty="0" smtClean="0">
                <a:sym typeface="Symbol"/>
              </a:rPr>
              <a:t> 4</a:t>
            </a:r>
          </a:p>
          <a:p>
            <a:pPr marL="54864" lvl="1" indent="0" eaLnBrk="1" fontAlgn="auto" hangingPunct="1">
              <a:spcBef>
                <a:spcPts val="700"/>
              </a:spcBef>
              <a:spcAft>
                <a:spcPts val="0"/>
              </a:spcAft>
              <a:buClr>
                <a:schemeClr val="tx2"/>
              </a:buClr>
              <a:buSzPct val="95000"/>
              <a:buFont typeface="Wingdings"/>
              <a:buNone/>
              <a:defRPr/>
            </a:pPr>
            <a:endParaRPr lang="en-US" sz="1600" dirty="0" smtClean="0">
              <a:solidFill>
                <a:srgbClr val="FFC000"/>
              </a:solidFill>
            </a:endParaRPr>
          </a:p>
        </p:txBody>
      </p:sp>
      <p:sp>
        <p:nvSpPr>
          <p:cNvPr id="4" name="Content Placeholder 3"/>
          <p:cNvSpPr>
            <a:spLocks noGrp="1"/>
          </p:cNvSpPr>
          <p:nvPr>
            <p:ph sz="half" idx="1"/>
          </p:nvPr>
        </p:nvSpPr>
        <p:spPr/>
        <p:txBody>
          <a:bodyPr>
            <a:normAutofit fontScale="70000" lnSpcReduction="20000"/>
          </a:bodyPr>
          <a:lstStyle/>
          <a:p>
            <a:pPr marL="411480" eaLnBrk="1" fontAlgn="auto" hangingPunct="1">
              <a:spcAft>
                <a:spcPts val="0"/>
              </a:spcAft>
              <a:buFont typeface="Wingdings"/>
              <a:buChar char=""/>
              <a:defRPr/>
            </a:pPr>
            <a:r>
              <a:rPr lang="en-US" dirty="0" smtClean="0"/>
              <a:t>You win East’s jack and take the club finesse. East takes her queen and returns the </a:t>
            </a:r>
            <a:r>
              <a:rPr lang="en-US" dirty="0" smtClean="0">
                <a:sym typeface="Symbol"/>
              </a:rPr>
              <a:t></a:t>
            </a:r>
            <a:r>
              <a:rPr lang="en-US" dirty="0" smtClean="0"/>
              <a:t>9.  </a:t>
            </a:r>
          </a:p>
          <a:p>
            <a:pPr marL="411480" eaLnBrk="1" fontAlgn="auto" hangingPunct="1">
              <a:spcAft>
                <a:spcPts val="0"/>
              </a:spcAft>
              <a:buFont typeface="Wingdings"/>
              <a:buChar char=""/>
              <a:defRPr/>
            </a:pPr>
            <a:r>
              <a:rPr lang="en-US" dirty="0" smtClean="0"/>
              <a:t>In pairs you would cash out for down 2, or maybe finesse the </a:t>
            </a:r>
            <a:r>
              <a:rPr lang="en-US" dirty="0" smtClean="0">
                <a:sym typeface="Symbol"/>
              </a:rPr>
              <a:t></a:t>
            </a:r>
            <a:r>
              <a:rPr lang="en-US" dirty="0" smtClean="0"/>
              <a:t>Q to beat those cashing out.  </a:t>
            </a:r>
          </a:p>
          <a:p>
            <a:pPr marL="411480" eaLnBrk="1" fontAlgn="auto" hangingPunct="1">
              <a:spcAft>
                <a:spcPts val="0"/>
              </a:spcAft>
              <a:buFont typeface="Wingdings"/>
              <a:buChar char=""/>
              <a:defRPr/>
            </a:pPr>
            <a:r>
              <a:rPr lang="en-US" dirty="0" smtClean="0"/>
              <a:t>In teams you should double finesse the spades. </a:t>
            </a:r>
          </a:p>
          <a:p>
            <a:pPr marL="411480" eaLnBrk="1" fontAlgn="auto" hangingPunct="1">
              <a:spcAft>
                <a:spcPts val="0"/>
              </a:spcAft>
              <a:buFont typeface="Wingdings"/>
              <a:buChar char=""/>
              <a:defRPr/>
            </a:pPr>
            <a:r>
              <a:rPr lang="en-US" dirty="0" smtClean="0"/>
              <a:t> Yes, the odds are 3:1 against you, and you’ll probably go down three rather than two.  But the extra </a:t>
            </a:r>
            <a:r>
              <a:rPr lang="en-US" dirty="0" err="1" smtClean="0"/>
              <a:t>undertrick</a:t>
            </a:r>
            <a:r>
              <a:rPr lang="en-US" dirty="0" smtClean="0"/>
              <a:t> only costs you 50 (perhaps 2 IMPs) while making the game nets you +500 for 11 IMPs.  That’s more than enough to go for the game. </a:t>
            </a:r>
            <a:endParaRPr lang="en-US" dirty="0"/>
          </a:p>
        </p:txBody>
      </p:sp>
      <p:sp>
        <p:nvSpPr>
          <p:cNvPr id="5" name="Rectangle 4"/>
          <p:cNvSpPr>
            <a:spLocks noChangeArrowheads="1"/>
          </p:cNvSpPr>
          <p:nvPr/>
        </p:nvSpPr>
        <p:spPr bwMode="auto">
          <a:xfrm>
            <a:off x="609600" y="4724400"/>
            <a:ext cx="1828800" cy="1600200"/>
          </a:xfrm>
          <a:prstGeom prst="rect">
            <a:avLst/>
          </a:prstGeom>
          <a:solidFill>
            <a:schemeClr val="accent1"/>
          </a:solidFill>
          <a:ln w="12700">
            <a:solidFill>
              <a:schemeClr val="tx1"/>
            </a:solidFill>
            <a:miter lim="800000"/>
            <a:headEnd/>
            <a:tailEnd/>
          </a:ln>
          <a:effectLst>
            <a:outerShdw dist="107763" dir="2700000" algn="ctr" rotWithShape="0">
              <a:schemeClr val="bg2"/>
            </a:outerShdw>
          </a:effec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spcBef>
                <a:spcPts val="0"/>
              </a:spcBef>
              <a:spcAft>
                <a:spcPts val="0"/>
              </a:spcAft>
              <a:defRPr/>
            </a:pPr>
            <a:r>
              <a:rPr lang="en-US" sz="2400" dirty="0" smtClean="0">
                <a:solidFill>
                  <a:schemeClr val="bg1"/>
                </a:solidFill>
                <a:sym typeface="Symbol"/>
              </a:rPr>
              <a:t></a:t>
            </a:r>
            <a:r>
              <a:rPr lang="en-US" sz="2400" dirty="0" smtClean="0">
                <a:solidFill>
                  <a:schemeClr val="bg1"/>
                </a:solidFill>
              </a:rPr>
              <a:t>532</a:t>
            </a:r>
            <a:endParaRPr lang="en-US" sz="2400" dirty="0" smtClean="0">
              <a:solidFill>
                <a:schemeClr val="bg1"/>
              </a:solidFill>
              <a:sym typeface="Symbol"/>
            </a:endParaRPr>
          </a:p>
          <a:p>
            <a:pPr fontAlgn="auto">
              <a:spcBef>
                <a:spcPts val="0"/>
              </a:spcBef>
              <a:spcAft>
                <a:spcPts val="0"/>
              </a:spcAft>
              <a:defRPr/>
            </a:pPr>
            <a:r>
              <a:rPr lang="en-US" sz="2400" dirty="0" smtClean="0">
                <a:solidFill>
                  <a:schemeClr val="bg1"/>
                </a:solidFill>
                <a:sym typeface="Symbol"/>
              </a:rPr>
              <a:t></a:t>
            </a:r>
            <a:r>
              <a:rPr lang="en-US" sz="2400" dirty="0" smtClean="0">
                <a:solidFill>
                  <a:schemeClr val="bg1"/>
                </a:solidFill>
              </a:rPr>
              <a:t>AKQ</a:t>
            </a:r>
            <a:r>
              <a:rPr lang="en-US" sz="2400" dirty="0" smtClean="0">
                <a:solidFill>
                  <a:schemeClr val="bg1"/>
                </a:solidFill>
                <a:sym typeface="Symbol"/>
              </a:rPr>
              <a:t></a:t>
            </a:r>
          </a:p>
          <a:p>
            <a:pPr fontAlgn="auto">
              <a:spcBef>
                <a:spcPts val="0"/>
              </a:spcBef>
              <a:spcAft>
                <a:spcPts val="0"/>
              </a:spcAft>
              <a:defRPr/>
            </a:pPr>
            <a:r>
              <a:rPr lang="en-US" sz="2400" dirty="0" smtClean="0">
                <a:solidFill>
                  <a:schemeClr val="bg1"/>
                </a:solidFill>
                <a:sym typeface="Symbol"/>
              </a:rPr>
              <a:t></a:t>
            </a:r>
            <a:r>
              <a:rPr lang="en-US" sz="2400" dirty="0" smtClean="0">
                <a:solidFill>
                  <a:schemeClr val="bg1"/>
                </a:solidFill>
              </a:rPr>
              <a:t>KQ</a:t>
            </a:r>
            <a:r>
              <a:rPr lang="en-US" sz="2400" dirty="0" smtClean="0">
                <a:solidFill>
                  <a:schemeClr val="bg1"/>
                </a:solidFill>
                <a:sym typeface="Symbol"/>
              </a:rPr>
              <a:t></a:t>
            </a:r>
          </a:p>
          <a:p>
            <a:pPr fontAlgn="auto">
              <a:spcBef>
                <a:spcPts val="0"/>
              </a:spcBef>
              <a:spcAft>
                <a:spcPts val="0"/>
              </a:spcAft>
              <a:defRPr/>
            </a:pPr>
            <a:r>
              <a:rPr lang="en-US" sz="2400" dirty="0" smtClean="0">
                <a:solidFill>
                  <a:schemeClr val="bg1"/>
                </a:solidFill>
                <a:sym typeface="Symbol"/>
              </a:rPr>
              <a:t></a:t>
            </a:r>
            <a:r>
              <a:rPr lang="en-US" sz="2400" dirty="0" smtClean="0">
                <a:solidFill>
                  <a:schemeClr val="bg1"/>
                </a:solidFill>
              </a:rPr>
              <a:t>J10863</a:t>
            </a:r>
            <a:endParaRPr lang="en-US" sz="2400" dirty="0">
              <a:solidFill>
                <a:schemeClr val="bg1"/>
              </a:solidFill>
            </a:endParaRPr>
          </a:p>
        </p:txBody>
      </p:sp>
      <p:sp>
        <p:nvSpPr>
          <p:cNvPr id="6" name="Rectangle 5"/>
          <p:cNvSpPr>
            <a:spLocks noChangeArrowheads="1"/>
          </p:cNvSpPr>
          <p:nvPr/>
        </p:nvSpPr>
        <p:spPr bwMode="auto">
          <a:xfrm>
            <a:off x="609600" y="2590800"/>
            <a:ext cx="1828800" cy="1600200"/>
          </a:xfrm>
          <a:prstGeom prst="rect">
            <a:avLst/>
          </a:prstGeom>
          <a:solidFill>
            <a:schemeClr val="accent1"/>
          </a:solidFill>
          <a:ln w="12700">
            <a:solidFill>
              <a:schemeClr val="tx1"/>
            </a:solidFill>
            <a:miter lim="800000"/>
            <a:headEnd/>
            <a:tailEnd/>
          </a:ln>
          <a:effectLst>
            <a:outerShdw dist="107763" dir="2700000" algn="ctr" rotWithShape="0">
              <a:schemeClr val="bg2"/>
            </a:outerShdw>
          </a:effec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spcBef>
                <a:spcPts val="0"/>
              </a:spcBef>
              <a:spcAft>
                <a:spcPts val="0"/>
              </a:spcAft>
              <a:defRPr/>
            </a:pPr>
            <a:r>
              <a:rPr lang="en-US" sz="2400" dirty="0" smtClean="0">
                <a:solidFill>
                  <a:schemeClr val="bg1"/>
                </a:solidFill>
                <a:sym typeface="Symbol"/>
              </a:rPr>
              <a:t></a:t>
            </a:r>
            <a:r>
              <a:rPr lang="en-US" sz="2400" dirty="0" smtClean="0">
                <a:solidFill>
                  <a:schemeClr val="bg1"/>
                </a:solidFill>
              </a:rPr>
              <a:t>AQ10</a:t>
            </a:r>
            <a:r>
              <a:rPr lang="en-US" sz="2400" dirty="0" smtClean="0">
                <a:solidFill>
                  <a:schemeClr val="bg1"/>
                </a:solidFill>
                <a:sym typeface="Symbol"/>
              </a:rPr>
              <a:t></a:t>
            </a:r>
          </a:p>
          <a:p>
            <a:pPr fontAlgn="auto">
              <a:spcBef>
                <a:spcPts val="0"/>
              </a:spcBef>
              <a:spcAft>
                <a:spcPts val="0"/>
              </a:spcAft>
              <a:defRPr/>
            </a:pPr>
            <a:r>
              <a:rPr lang="en-US" sz="2400" dirty="0" smtClean="0">
                <a:solidFill>
                  <a:schemeClr val="bg1"/>
                </a:solidFill>
                <a:sym typeface="Symbol"/>
              </a:rPr>
              <a:t></a:t>
            </a:r>
            <a:r>
              <a:rPr lang="en-US" sz="2400" dirty="0" smtClean="0">
                <a:solidFill>
                  <a:schemeClr val="bg1"/>
                </a:solidFill>
              </a:rPr>
              <a:t>J976 </a:t>
            </a:r>
            <a:br>
              <a:rPr lang="en-US" sz="2400" dirty="0" smtClean="0">
                <a:solidFill>
                  <a:schemeClr val="bg1"/>
                </a:solidFill>
              </a:rPr>
            </a:br>
            <a:r>
              <a:rPr lang="en-US" sz="2400" dirty="0" smtClean="0">
                <a:solidFill>
                  <a:schemeClr val="bg1"/>
                </a:solidFill>
              </a:rPr>
              <a:t> </a:t>
            </a:r>
            <a:r>
              <a:rPr lang="en-US" sz="2400" dirty="0" smtClean="0">
                <a:solidFill>
                  <a:schemeClr val="bg1"/>
                </a:solidFill>
                <a:sym typeface="Symbol"/>
              </a:rPr>
              <a:t></a:t>
            </a:r>
            <a:r>
              <a:rPr lang="en-US" sz="2400" dirty="0" smtClean="0">
                <a:solidFill>
                  <a:schemeClr val="bg1"/>
                </a:solidFill>
              </a:rPr>
              <a:t>A5 </a:t>
            </a:r>
            <a:br>
              <a:rPr lang="en-US" sz="2400" dirty="0" smtClean="0">
                <a:solidFill>
                  <a:schemeClr val="bg1"/>
                </a:solidFill>
              </a:rPr>
            </a:br>
            <a:r>
              <a:rPr lang="en-US" sz="2400" dirty="0" smtClean="0">
                <a:solidFill>
                  <a:schemeClr val="bg1"/>
                </a:solidFill>
              </a:rPr>
              <a:t>  </a:t>
            </a:r>
            <a:r>
              <a:rPr lang="en-US" sz="2400" dirty="0" smtClean="0">
                <a:solidFill>
                  <a:schemeClr val="bg1"/>
                </a:solidFill>
                <a:sym typeface="Symbol"/>
              </a:rPr>
              <a:t></a:t>
            </a:r>
            <a:r>
              <a:rPr lang="en-US" sz="2400" dirty="0" smtClean="0">
                <a:solidFill>
                  <a:schemeClr val="bg1"/>
                </a:solidFill>
              </a:rPr>
              <a:t>K952</a:t>
            </a:r>
            <a:endParaRPr lang="en-US" sz="2400" dirty="0">
              <a:solidFill>
                <a:schemeClr val="bg1"/>
              </a:solidFill>
            </a:endParaRPr>
          </a:p>
        </p:txBody>
      </p:sp>
      <p:sp>
        <p:nvSpPr>
          <p:cNvPr id="35847" name="Rectangle 6"/>
          <p:cNvSpPr>
            <a:spLocks noChangeArrowheads="1"/>
          </p:cNvSpPr>
          <p:nvPr/>
        </p:nvSpPr>
        <p:spPr bwMode="auto">
          <a:xfrm>
            <a:off x="1143000" y="4267200"/>
            <a:ext cx="838200" cy="369888"/>
          </a:xfrm>
          <a:prstGeom prst="rect">
            <a:avLst/>
          </a:prstGeom>
          <a:noFill/>
          <a:ln w="9525">
            <a:noFill/>
            <a:miter lim="800000"/>
            <a:headEnd/>
            <a:tailEnd/>
          </a:ln>
        </p:spPr>
        <p:txBody>
          <a:bodyPr>
            <a:spAutoFit/>
          </a:bodyPr>
          <a:lstStyle/>
          <a:p>
            <a:r>
              <a:rPr lang="en-US">
                <a:latin typeface="Corbel" pitchFamily="34" charset="0"/>
              </a:rPr>
              <a:t>North</a:t>
            </a:r>
          </a:p>
        </p:txBody>
      </p:sp>
      <p:sp>
        <p:nvSpPr>
          <p:cNvPr id="35848" name="Rectangle 7"/>
          <p:cNvSpPr>
            <a:spLocks noChangeArrowheads="1"/>
          </p:cNvSpPr>
          <p:nvPr/>
        </p:nvSpPr>
        <p:spPr bwMode="auto">
          <a:xfrm>
            <a:off x="1066800" y="6324600"/>
            <a:ext cx="838200" cy="369888"/>
          </a:xfrm>
          <a:prstGeom prst="rect">
            <a:avLst/>
          </a:prstGeom>
          <a:noFill/>
          <a:ln w="9525">
            <a:noFill/>
            <a:miter lim="800000"/>
            <a:headEnd/>
            <a:tailEnd/>
          </a:ln>
        </p:spPr>
        <p:txBody>
          <a:bodyPr>
            <a:spAutoFit/>
          </a:bodyPr>
          <a:lstStyle/>
          <a:p>
            <a:r>
              <a:rPr lang="en-US">
                <a:latin typeface="Corbel" pitchFamily="34" charset="0"/>
              </a:rPr>
              <a:t>South</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Effect transition="in" filter="blinds(horizontal)">
                                      <p:cBhvr>
                                        <p:cTn id="7" dur="500"/>
                                        <p:tgtEl>
                                          <p:spTgt spid="4">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4">
                                            <p:txEl>
                                              <p:pRg st="3" end="3"/>
                                            </p:txEl>
                                          </p:spTgt>
                                        </p:tgtEl>
                                        <p:attrNameLst>
                                          <p:attrName>style.visibility</p:attrName>
                                        </p:attrNameLst>
                                      </p:cBhvr>
                                      <p:to>
                                        <p:strVal val="visible"/>
                                      </p:to>
                                    </p:set>
                                    <p:animEffect transition="in" filter="blinds(horizontal)">
                                      <p:cBhvr>
                                        <p:cTn id="12" dur="500"/>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b="1" dirty="0" smtClean="0">
                <a:solidFill>
                  <a:schemeClr val="tx2">
                    <a:satMod val="200000"/>
                  </a:schemeClr>
                </a:solidFill>
              </a:rPr>
              <a:t>Play of the hand </a:t>
            </a:r>
            <a:r>
              <a:rPr lang="en-US" sz="3200" b="1" dirty="0" smtClean="0">
                <a:solidFill>
                  <a:schemeClr val="tx2">
                    <a:satMod val="200000"/>
                  </a:schemeClr>
                </a:solidFill>
              </a:rPr>
              <a:t>(find a lie of the cards that will allow you to make) </a:t>
            </a:r>
            <a:endParaRPr lang="en-US" sz="3200" dirty="0">
              <a:solidFill>
                <a:schemeClr val="tx2">
                  <a:satMod val="200000"/>
                </a:schemeClr>
              </a:solidFill>
            </a:endParaRPr>
          </a:p>
        </p:txBody>
      </p:sp>
      <p:sp>
        <p:nvSpPr>
          <p:cNvPr id="3" name="Text Placeholder 2"/>
          <p:cNvSpPr>
            <a:spLocks noGrp="1"/>
          </p:cNvSpPr>
          <p:nvPr>
            <p:ph type="body" idx="2"/>
          </p:nvPr>
        </p:nvSpPr>
        <p:spPr>
          <a:xfrm>
            <a:off x="685800" y="1219200"/>
            <a:ext cx="2514600" cy="5638800"/>
          </a:xfrm>
        </p:spPr>
        <p:txBody>
          <a:bodyPr>
            <a:normAutofit/>
          </a:bodyPr>
          <a:lstStyle/>
          <a:p>
            <a:pPr eaLnBrk="1" fontAlgn="auto" hangingPunct="1">
              <a:spcAft>
                <a:spcPts val="0"/>
              </a:spcAft>
              <a:buFont typeface="Wingdings"/>
              <a:buNone/>
              <a:defRPr/>
            </a:pPr>
            <a:r>
              <a:rPr lang="en-US" dirty="0" smtClean="0">
                <a:sym typeface="Symbol"/>
              </a:rPr>
              <a:t> </a:t>
            </a:r>
          </a:p>
          <a:p>
            <a:pPr eaLnBrk="1" fontAlgn="auto" hangingPunct="1">
              <a:spcAft>
                <a:spcPts val="0"/>
              </a:spcAft>
              <a:buFont typeface="Wingdings"/>
              <a:buNone/>
              <a:defRPr/>
            </a:pPr>
            <a:r>
              <a:rPr lang="en-US" dirty="0" smtClean="0">
                <a:sym typeface="Symbol"/>
              </a:rPr>
              <a:t>Contract 3NT</a:t>
            </a:r>
          </a:p>
          <a:p>
            <a:pPr eaLnBrk="1" fontAlgn="auto" hangingPunct="1">
              <a:spcAft>
                <a:spcPts val="0"/>
              </a:spcAft>
              <a:buFont typeface="Wingdings"/>
              <a:buNone/>
              <a:defRPr/>
            </a:pPr>
            <a:r>
              <a:rPr lang="en-US" dirty="0" smtClean="0">
                <a:solidFill>
                  <a:schemeClr val="accent1">
                    <a:lumMod val="20000"/>
                    <a:lumOff val="80000"/>
                  </a:schemeClr>
                </a:solidFill>
                <a:sym typeface="Symbol"/>
              </a:rPr>
              <a:t>Lead</a:t>
            </a:r>
            <a:r>
              <a:rPr lang="en-US" dirty="0" smtClean="0">
                <a:sym typeface="Symbol"/>
              </a:rPr>
              <a:t> 4</a:t>
            </a:r>
          </a:p>
          <a:p>
            <a:pPr marL="54864" lvl="1" indent="0" eaLnBrk="1" fontAlgn="auto" hangingPunct="1">
              <a:spcBef>
                <a:spcPts val="700"/>
              </a:spcBef>
              <a:spcAft>
                <a:spcPts val="0"/>
              </a:spcAft>
              <a:buClr>
                <a:schemeClr val="tx2"/>
              </a:buClr>
              <a:buSzPct val="95000"/>
              <a:buFont typeface="Wingdings"/>
              <a:buNone/>
              <a:defRPr/>
            </a:pPr>
            <a:endParaRPr lang="en-US" sz="1600" dirty="0" smtClean="0">
              <a:solidFill>
                <a:srgbClr val="FFC000"/>
              </a:solidFill>
            </a:endParaRPr>
          </a:p>
        </p:txBody>
      </p:sp>
      <p:sp>
        <p:nvSpPr>
          <p:cNvPr id="4" name="Content Placeholder 3"/>
          <p:cNvSpPr>
            <a:spLocks noGrp="1"/>
          </p:cNvSpPr>
          <p:nvPr>
            <p:ph sz="half" idx="1"/>
          </p:nvPr>
        </p:nvSpPr>
        <p:spPr>
          <a:xfrm>
            <a:off x="3429000" y="1435100"/>
            <a:ext cx="5486400" cy="5422900"/>
          </a:xfrm>
        </p:spPr>
        <p:txBody>
          <a:bodyPr>
            <a:normAutofit fontScale="62500" lnSpcReduction="20000"/>
          </a:bodyPr>
          <a:lstStyle/>
          <a:p>
            <a:pPr marL="411480" eaLnBrk="1" fontAlgn="auto" hangingPunct="1">
              <a:spcAft>
                <a:spcPts val="0"/>
              </a:spcAft>
              <a:buFont typeface="Wingdings"/>
              <a:buChar char=""/>
              <a:defRPr/>
            </a:pPr>
            <a:r>
              <a:rPr lang="en-US" dirty="0" smtClean="0"/>
              <a:t>You win East’s jack and take the club finesse. East takes her queen and returns to </a:t>
            </a:r>
            <a:r>
              <a:rPr lang="en-US" dirty="0" smtClean="0">
                <a:sym typeface="Symbol"/>
              </a:rPr>
              <a:t></a:t>
            </a:r>
            <a:r>
              <a:rPr lang="en-US" dirty="0" smtClean="0"/>
              <a:t>9.  </a:t>
            </a:r>
          </a:p>
          <a:p>
            <a:pPr marL="411480" eaLnBrk="1" fontAlgn="auto" hangingPunct="1">
              <a:spcAft>
                <a:spcPts val="0"/>
              </a:spcAft>
              <a:buFont typeface="Wingdings"/>
              <a:buChar char=""/>
              <a:defRPr/>
            </a:pPr>
            <a:r>
              <a:rPr lang="en-US" dirty="0" smtClean="0"/>
              <a:t>In pairs you would cash out for down 2, or maybe finesse the </a:t>
            </a:r>
            <a:r>
              <a:rPr lang="en-US" dirty="0" smtClean="0">
                <a:sym typeface="Symbol"/>
              </a:rPr>
              <a:t></a:t>
            </a:r>
            <a:r>
              <a:rPr lang="en-US" dirty="0" smtClean="0"/>
              <a:t>Q to beat those cashing out.  </a:t>
            </a:r>
          </a:p>
          <a:p>
            <a:pPr marL="411480" eaLnBrk="1" fontAlgn="auto" hangingPunct="1">
              <a:spcAft>
                <a:spcPts val="0"/>
              </a:spcAft>
              <a:buFont typeface="Wingdings"/>
              <a:buChar char=""/>
              <a:defRPr/>
            </a:pPr>
            <a:r>
              <a:rPr lang="en-US" dirty="0" smtClean="0"/>
              <a:t>But if you are doubled with a small chance (say, 15-20%) to make the contract versus down 3 or more, it is usually right to </a:t>
            </a:r>
            <a:r>
              <a:rPr lang="en-US" b="1" dirty="0" smtClean="0">
                <a:solidFill>
                  <a:srgbClr val="FFFF00"/>
                </a:solidFill>
              </a:rPr>
              <a:t>avoid the big number.   </a:t>
            </a:r>
          </a:p>
          <a:p>
            <a:pPr marL="411480" eaLnBrk="1" fontAlgn="auto" hangingPunct="1">
              <a:spcAft>
                <a:spcPts val="0"/>
              </a:spcAft>
              <a:buFont typeface="Wingdings"/>
              <a:buChar char=""/>
              <a:defRPr/>
            </a:pPr>
            <a:r>
              <a:rPr lang="en-US" dirty="0" smtClean="0"/>
              <a:t>Let’s say East doubled 3NT (not lead directing) and you are faced with the same decision at trick 4.  Now the extra </a:t>
            </a:r>
            <a:r>
              <a:rPr lang="en-US" dirty="0" err="1" smtClean="0"/>
              <a:t>undertrick</a:t>
            </a:r>
            <a:r>
              <a:rPr lang="en-US" dirty="0" smtClean="0"/>
              <a:t> costs you 200 while making it gets you 650.  In addition the double by East undoubtedly means he has a spade honor if not both.  </a:t>
            </a:r>
          </a:p>
          <a:p>
            <a:pPr marL="411480" eaLnBrk="1" fontAlgn="auto" hangingPunct="1">
              <a:spcAft>
                <a:spcPts val="0"/>
              </a:spcAft>
              <a:buFont typeface="Wingdings"/>
              <a:buChar char=""/>
              <a:defRPr/>
            </a:pPr>
            <a:r>
              <a:rPr lang="en-US" dirty="0" smtClean="0"/>
              <a:t>Best now to cash out rather than risk 5 IMPs against long odds.  </a:t>
            </a:r>
          </a:p>
        </p:txBody>
      </p:sp>
      <p:sp>
        <p:nvSpPr>
          <p:cNvPr id="5" name="Rectangle 4"/>
          <p:cNvSpPr>
            <a:spLocks noChangeArrowheads="1"/>
          </p:cNvSpPr>
          <p:nvPr/>
        </p:nvSpPr>
        <p:spPr bwMode="auto">
          <a:xfrm>
            <a:off x="609600" y="4724400"/>
            <a:ext cx="1828800" cy="1600200"/>
          </a:xfrm>
          <a:prstGeom prst="rect">
            <a:avLst/>
          </a:prstGeom>
          <a:solidFill>
            <a:schemeClr val="accent1"/>
          </a:solidFill>
          <a:ln w="12700">
            <a:solidFill>
              <a:schemeClr val="tx1"/>
            </a:solidFill>
            <a:miter lim="800000"/>
            <a:headEnd/>
            <a:tailEnd/>
          </a:ln>
          <a:effectLst>
            <a:outerShdw dist="107763" dir="2700000" algn="ctr" rotWithShape="0">
              <a:schemeClr val="bg2"/>
            </a:outerShdw>
          </a:effec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spcBef>
                <a:spcPts val="0"/>
              </a:spcBef>
              <a:spcAft>
                <a:spcPts val="0"/>
              </a:spcAft>
              <a:defRPr/>
            </a:pPr>
            <a:r>
              <a:rPr lang="en-US" sz="2400" dirty="0" smtClean="0">
                <a:solidFill>
                  <a:schemeClr val="bg1"/>
                </a:solidFill>
                <a:sym typeface="Symbol"/>
              </a:rPr>
              <a:t></a:t>
            </a:r>
            <a:r>
              <a:rPr lang="en-US" sz="2400" dirty="0" smtClean="0">
                <a:solidFill>
                  <a:schemeClr val="bg1"/>
                </a:solidFill>
              </a:rPr>
              <a:t>532</a:t>
            </a:r>
            <a:endParaRPr lang="en-US" sz="2400" dirty="0" smtClean="0">
              <a:solidFill>
                <a:schemeClr val="bg1"/>
              </a:solidFill>
              <a:sym typeface="Symbol"/>
            </a:endParaRPr>
          </a:p>
          <a:p>
            <a:pPr fontAlgn="auto">
              <a:spcBef>
                <a:spcPts val="0"/>
              </a:spcBef>
              <a:spcAft>
                <a:spcPts val="0"/>
              </a:spcAft>
              <a:defRPr/>
            </a:pPr>
            <a:r>
              <a:rPr lang="en-US" sz="2400" dirty="0" smtClean="0">
                <a:solidFill>
                  <a:schemeClr val="bg1"/>
                </a:solidFill>
                <a:sym typeface="Symbol"/>
              </a:rPr>
              <a:t></a:t>
            </a:r>
            <a:r>
              <a:rPr lang="en-US" sz="2400" dirty="0" smtClean="0">
                <a:solidFill>
                  <a:schemeClr val="bg1"/>
                </a:solidFill>
              </a:rPr>
              <a:t>AKQ</a:t>
            </a:r>
            <a:r>
              <a:rPr lang="en-US" sz="2400" dirty="0" smtClean="0">
                <a:solidFill>
                  <a:schemeClr val="bg1"/>
                </a:solidFill>
                <a:sym typeface="Symbol"/>
              </a:rPr>
              <a:t></a:t>
            </a:r>
          </a:p>
          <a:p>
            <a:pPr fontAlgn="auto">
              <a:spcBef>
                <a:spcPts val="0"/>
              </a:spcBef>
              <a:spcAft>
                <a:spcPts val="0"/>
              </a:spcAft>
              <a:defRPr/>
            </a:pPr>
            <a:r>
              <a:rPr lang="en-US" sz="2400" dirty="0" smtClean="0">
                <a:solidFill>
                  <a:schemeClr val="bg1"/>
                </a:solidFill>
                <a:sym typeface="Symbol"/>
              </a:rPr>
              <a:t></a:t>
            </a:r>
            <a:r>
              <a:rPr lang="en-US" sz="2400" dirty="0" smtClean="0">
                <a:solidFill>
                  <a:schemeClr val="bg1"/>
                </a:solidFill>
              </a:rPr>
              <a:t>KQ</a:t>
            </a:r>
            <a:r>
              <a:rPr lang="en-US" sz="2400" dirty="0" smtClean="0">
                <a:solidFill>
                  <a:schemeClr val="bg1"/>
                </a:solidFill>
                <a:sym typeface="Symbol"/>
              </a:rPr>
              <a:t></a:t>
            </a:r>
          </a:p>
          <a:p>
            <a:pPr fontAlgn="auto">
              <a:spcBef>
                <a:spcPts val="0"/>
              </a:spcBef>
              <a:spcAft>
                <a:spcPts val="0"/>
              </a:spcAft>
              <a:defRPr/>
            </a:pPr>
            <a:r>
              <a:rPr lang="en-US" sz="2400" dirty="0" smtClean="0">
                <a:solidFill>
                  <a:schemeClr val="bg1"/>
                </a:solidFill>
                <a:sym typeface="Symbol"/>
              </a:rPr>
              <a:t></a:t>
            </a:r>
            <a:r>
              <a:rPr lang="en-US" sz="2400" dirty="0" smtClean="0">
                <a:solidFill>
                  <a:schemeClr val="bg1"/>
                </a:solidFill>
              </a:rPr>
              <a:t>J10863</a:t>
            </a:r>
            <a:endParaRPr lang="en-US" sz="2400" dirty="0">
              <a:solidFill>
                <a:schemeClr val="bg1"/>
              </a:solidFill>
            </a:endParaRPr>
          </a:p>
        </p:txBody>
      </p:sp>
      <p:sp>
        <p:nvSpPr>
          <p:cNvPr id="6" name="Rectangle 5"/>
          <p:cNvSpPr>
            <a:spLocks noChangeArrowheads="1"/>
          </p:cNvSpPr>
          <p:nvPr/>
        </p:nvSpPr>
        <p:spPr bwMode="auto">
          <a:xfrm>
            <a:off x="609600" y="2590800"/>
            <a:ext cx="1828800" cy="1600200"/>
          </a:xfrm>
          <a:prstGeom prst="rect">
            <a:avLst/>
          </a:prstGeom>
          <a:solidFill>
            <a:schemeClr val="accent1"/>
          </a:solidFill>
          <a:ln w="12700">
            <a:solidFill>
              <a:schemeClr val="tx1"/>
            </a:solidFill>
            <a:miter lim="800000"/>
            <a:headEnd/>
            <a:tailEnd/>
          </a:ln>
          <a:effectLst>
            <a:outerShdw dist="107763" dir="2700000" algn="ctr" rotWithShape="0">
              <a:schemeClr val="bg2"/>
            </a:outerShdw>
          </a:effec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spcBef>
                <a:spcPts val="0"/>
              </a:spcBef>
              <a:spcAft>
                <a:spcPts val="0"/>
              </a:spcAft>
              <a:defRPr/>
            </a:pPr>
            <a:r>
              <a:rPr lang="en-US" sz="2400" dirty="0" smtClean="0">
                <a:solidFill>
                  <a:schemeClr val="bg1"/>
                </a:solidFill>
                <a:sym typeface="Symbol"/>
              </a:rPr>
              <a:t></a:t>
            </a:r>
            <a:r>
              <a:rPr lang="en-US" sz="2400" dirty="0" smtClean="0">
                <a:solidFill>
                  <a:schemeClr val="bg1"/>
                </a:solidFill>
              </a:rPr>
              <a:t>AQ10</a:t>
            </a:r>
            <a:r>
              <a:rPr lang="en-US" sz="2400" dirty="0" smtClean="0">
                <a:solidFill>
                  <a:schemeClr val="bg1"/>
                </a:solidFill>
                <a:sym typeface="Symbol"/>
              </a:rPr>
              <a:t></a:t>
            </a:r>
          </a:p>
          <a:p>
            <a:pPr fontAlgn="auto">
              <a:spcBef>
                <a:spcPts val="0"/>
              </a:spcBef>
              <a:spcAft>
                <a:spcPts val="0"/>
              </a:spcAft>
              <a:defRPr/>
            </a:pPr>
            <a:r>
              <a:rPr lang="en-US" sz="2400" dirty="0" smtClean="0">
                <a:solidFill>
                  <a:schemeClr val="bg1"/>
                </a:solidFill>
                <a:sym typeface="Symbol"/>
              </a:rPr>
              <a:t></a:t>
            </a:r>
            <a:r>
              <a:rPr lang="en-US" sz="2400" dirty="0" smtClean="0">
                <a:solidFill>
                  <a:schemeClr val="bg1"/>
                </a:solidFill>
              </a:rPr>
              <a:t>J976 </a:t>
            </a:r>
            <a:br>
              <a:rPr lang="en-US" sz="2400" dirty="0" smtClean="0">
                <a:solidFill>
                  <a:schemeClr val="bg1"/>
                </a:solidFill>
              </a:rPr>
            </a:br>
            <a:r>
              <a:rPr lang="en-US" sz="2400" dirty="0" smtClean="0">
                <a:solidFill>
                  <a:schemeClr val="bg1"/>
                </a:solidFill>
              </a:rPr>
              <a:t> </a:t>
            </a:r>
            <a:r>
              <a:rPr lang="en-US" sz="2400" dirty="0" smtClean="0">
                <a:solidFill>
                  <a:schemeClr val="bg1"/>
                </a:solidFill>
                <a:sym typeface="Symbol"/>
              </a:rPr>
              <a:t></a:t>
            </a:r>
            <a:r>
              <a:rPr lang="en-US" sz="2400" dirty="0" smtClean="0">
                <a:solidFill>
                  <a:schemeClr val="bg1"/>
                </a:solidFill>
              </a:rPr>
              <a:t>A5 </a:t>
            </a:r>
            <a:br>
              <a:rPr lang="en-US" sz="2400" dirty="0" smtClean="0">
                <a:solidFill>
                  <a:schemeClr val="bg1"/>
                </a:solidFill>
              </a:rPr>
            </a:br>
            <a:r>
              <a:rPr lang="en-US" sz="2400" dirty="0" smtClean="0">
                <a:solidFill>
                  <a:schemeClr val="bg1"/>
                </a:solidFill>
              </a:rPr>
              <a:t> </a:t>
            </a:r>
            <a:r>
              <a:rPr lang="en-US" sz="2400" dirty="0" smtClean="0">
                <a:solidFill>
                  <a:schemeClr val="bg1"/>
                </a:solidFill>
                <a:sym typeface="Symbol"/>
              </a:rPr>
              <a:t></a:t>
            </a:r>
            <a:r>
              <a:rPr lang="en-US" sz="2400" dirty="0" smtClean="0">
                <a:solidFill>
                  <a:schemeClr val="bg1"/>
                </a:solidFill>
              </a:rPr>
              <a:t>K952</a:t>
            </a:r>
            <a:endParaRPr lang="en-US" sz="2400" dirty="0">
              <a:solidFill>
                <a:schemeClr val="bg1"/>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838200"/>
            <a:ext cx="7772400" cy="914400"/>
          </a:xfrm>
        </p:spPr>
        <p:txBody>
          <a:bodyPr/>
          <a:lstStyle/>
          <a:p>
            <a:pPr eaLnBrk="1" hangingPunct="1">
              <a:defRPr/>
            </a:pPr>
            <a:r>
              <a:rPr lang="en-US" sz="4800" dirty="0" smtClean="0">
                <a:solidFill>
                  <a:schemeClr val="tx2">
                    <a:satMod val="200000"/>
                  </a:schemeClr>
                </a:solidFill>
              </a:rPr>
              <a:t>Overview</a:t>
            </a:r>
            <a:endParaRPr lang="en-US" sz="4800" dirty="0"/>
          </a:p>
        </p:txBody>
      </p:sp>
      <p:sp>
        <p:nvSpPr>
          <p:cNvPr id="10243" name="Text Placeholder 2"/>
          <p:cNvSpPr>
            <a:spLocks noGrp="1"/>
          </p:cNvSpPr>
          <p:nvPr>
            <p:ph type="body" idx="1"/>
          </p:nvPr>
        </p:nvSpPr>
        <p:spPr>
          <a:xfrm>
            <a:off x="457200" y="1600200"/>
            <a:ext cx="4040188" cy="639763"/>
          </a:xfrm>
        </p:spPr>
        <p:txBody>
          <a:bodyPr/>
          <a:lstStyle/>
          <a:p>
            <a:pPr marL="73025" eaLnBrk="1" hangingPunct="1"/>
            <a:r>
              <a:rPr lang="en-US" smtClean="0"/>
              <a:t>You will learn </a:t>
            </a:r>
            <a:r>
              <a:rPr lang="en-US" u="sng" smtClean="0"/>
              <a:t>what</a:t>
            </a:r>
            <a:r>
              <a:rPr lang="en-US" smtClean="0"/>
              <a:t> to do to win team games today:</a:t>
            </a:r>
          </a:p>
        </p:txBody>
      </p:sp>
      <p:sp>
        <p:nvSpPr>
          <p:cNvPr id="10244" name="Text Placeholder 3"/>
          <p:cNvSpPr>
            <a:spLocks noGrp="1"/>
          </p:cNvSpPr>
          <p:nvPr>
            <p:ph type="body" sz="half" idx="3"/>
          </p:nvPr>
        </p:nvSpPr>
        <p:spPr>
          <a:xfrm>
            <a:off x="4495800" y="1447800"/>
            <a:ext cx="4041775" cy="639763"/>
          </a:xfrm>
        </p:spPr>
        <p:txBody>
          <a:bodyPr/>
          <a:lstStyle/>
          <a:p>
            <a:pPr marL="73025" eaLnBrk="1" hangingPunct="1"/>
            <a:r>
              <a:rPr lang="en-US" smtClean="0"/>
              <a:t>Later you will learn </a:t>
            </a:r>
            <a:r>
              <a:rPr lang="en-US" u="sng" smtClean="0"/>
              <a:t>how</a:t>
            </a:r>
            <a:r>
              <a:rPr lang="en-US" smtClean="0"/>
              <a:t>:  </a:t>
            </a:r>
          </a:p>
        </p:txBody>
      </p:sp>
      <p:sp>
        <p:nvSpPr>
          <p:cNvPr id="10245" name="Content Placeholder 4"/>
          <p:cNvSpPr>
            <a:spLocks noGrp="1"/>
          </p:cNvSpPr>
          <p:nvPr>
            <p:ph sz="quarter" idx="2"/>
          </p:nvPr>
        </p:nvSpPr>
        <p:spPr>
          <a:xfrm>
            <a:off x="457200" y="2459038"/>
            <a:ext cx="4040188" cy="3959225"/>
          </a:xfrm>
        </p:spPr>
        <p:txBody>
          <a:bodyPr/>
          <a:lstStyle/>
          <a:p>
            <a:pPr eaLnBrk="1" hangingPunct="1"/>
            <a:r>
              <a:rPr lang="en-US" smtClean="0"/>
              <a:t>Before you get there</a:t>
            </a:r>
          </a:p>
          <a:p>
            <a:pPr eaLnBrk="1" hangingPunct="1"/>
            <a:r>
              <a:rPr lang="en-US" smtClean="0"/>
              <a:t>Picking teammates</a:t>
            </a:r>
          </a:p>
          <a:p>
            <a:pPr eaLnBrk="1" hangingPunct="1"/>
            <a:r>
              <a:rPr lang="en-US" smtClean="0"/>
              <a:t>Bidding with the odds</a:t>
            </a:r>
          </a:p>
          <a:p>
            <a:pPr eaLnBrk="1" hangingPunct="1"/>
            <a:r>
              <a:rPr lang="en-US" smtClean="0"/>
              <a:t>Common sense bidding</a:t>
            </a:r>
          </a:p>
          <a:p>
            <a:pPr eaLnBrk="1" hangingPunct="1"/>
            <a:r>
              <a:rPr lang="en-US" smtClean="0"/>
              <a:t>Doubling strategies</a:t>
            </a:r>
          </a:p>
          <a:p>
            <a:pPr eaLnBrk="1" hangingPunct="1"/>
            <a:r>
              <a:rPr lang="en-US" smtClean="0"/>
              <a:t>Competing at lower level</a:t>
            </a:r>
          </a:p>
          <a:p>
            <a:pPr eaLnBrk="1" hangingPunct="1"/>
            <a:r>
              <a:rPr lang="en-US" smtClean="0"/>
              <a:t>At the half (behind)</a:t>
            </a:r>
          </a:p>
          <a:p>
            <a:pPr eaLnBrk="1" hangingPunct="1"/>
            <a:r>
              <a:rPr lang="en-US" smtClean="0"/>
              <a:t>At the half (ahead)</a:t>
            </a:r>
          </a:p>
          <a:p>
            <a:pPr eaLnBrk="1" hangingPunct="1"/>
            <a:r>
              <a:rPr lang="en-US" smtClean="0"/>
              <a:t>Swiss teams</a:t>
            </a:r>
          </a:p>
        </p:txBody>
      </p:sp>
      <p:sp>
        <p:nvSpPr>
          <p:cNvPr id="10246" name="Content Placeholder 5"/>
          <p:cNvSpPr>
            <a:spLocks noGrp="1"/>
          </p:cNvSpPr>
          <p:nvPr>
            <p:ph sz="quarter" idx="4"/>
          </p:nvPr>
        </p:nvSpPr>
        <p:spPr>
          <a:xfrm>
            <a:off x="4645025" y="2459038"/>
            <a:ext cx="4041775" cy="3959225"/>
          </a:xfrm>
        </p:spPr>
        <p:txBody>
          <a:bodyPr/>
          <a:lstStyle/>
          <a:p>
            <a:pPr eaLnBrk="1" hangingPunct="1"/>
            <a:r>
              <a:rPr lang="en-US" smtClean="0"/>
              <a:t>Psychology of team games</a:t>
            </a:r>
          </a:p>
          <a:p>
            <a:pPr eaLnBrk="1" hangingPunct="1"/>
            <a:r>
              <a:rPr lang="en-US" smtClean="0"/>
              <a:t>Non-competitive auctions and play</a:t>
            </a:r>
          </a:p>
          <a:p>
            <a:pPr eaLnBrk="1" hangingPunct="1"/>
            <a:r>
              <a:rPr lang="en-US" smtClean="0"/>
              <a:t>Competitive auctions and play</a:t>
            </a:r>
          </a:p>
          <a:p>
            <a:pPr eaLnBrk="1" hangingPunct="1"/>
            <a:r>
              <a:rPr lang="en-US" smtClean="0"/>
              <a:t>Play of the hand (safety)</a:t>
            </a:r>
          </a:p>
          <a:p>
            <a:pPr lvl="1" eaLnBrk="1" hangingPunct="1"/>
            <a:r>
              <a:rPr lang="en-US" smtClean="0"/>
              <a:t>Safety plays,  squeezes and advanced plays</a:t>
            </a:r>
          </a:p>
          <a:p>
            <a:pPr eaLnBrk="1" hangingPunct="1"/>
            <a:r>
              <a:rPr lang="en-US" smtClean="0"/>
              <a:t>Defensive play</a:t>
            </a:r>
          </a:p>
          <a:p>
            <a:pPr lvl="1" eaLnBrk="1" hangingPunct="1"/>
            <a:r>
              <a:rPr lang="en-US" smtClean="0"/>
              <a:t>Aggressive defense </a:t>
            </a:r>
          </a:p>
          <a:p>
            <a:pPr lvl="1" eaLnBrk="1" hangingPunct="1"/>
            <a:r>
              <a:rPr lang="en-US" smtClean="0"/>
              <a:t>Passive defense</a:t>
            </a:r>
          </a:p>
          <a:p>
            <a:pPr lvl="1" eaLnBrk="1" hangingPunct="1"/>
            <a:endParaRPr lang="en-US" smtClean="0"/>
          </a:p>
          <a:p>
            <a:pPr lvl="1" eaLnBrk="1" hangingPunct="1"/>
            <a:endParaRPr lang="en-US" smtClean="0"/>
          </a:p>
          <a:p>
            <a:pPr eaLnBrk="1" hangingPunct="1"/>
            <a:endParaRPr lang="en-US"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b="1" dirty="0" smtClean="0">
                <a:solidFill>
                  <a:schemeClr val="tx2">
                    <a:satMod val="200000"/>
                  </a:schemeClr>
                </a:solidFill>
              </a:rPr>
              <a:t>Defensive play</a:t>
            </a:r>
            <a:endParaRPr lang="en-US" dirty="0">
              <a:solidFill>
                <a:schemeClr val="tx2">
                  <a:satMod val="200000"/>
                </a:schemeClr>
              </a:solidFill>
            </a:endParaRPr>
          </a:p>
        </p:txBody>
      </p:sp>
      <p:sp>
        <p:nvSpPr>
          <p:cNvPr id="37891" name="Text Placeholder 2"/>
          <p:cNvSpPr>
            <a:spLocks noGrp="1"/>
          </p:cNvSpPr>
          <p:nvPr>
            <p:ph type="body" idx="2"/>
          </p:nvPr>
        </p:nvSpPr>
        <p:spPr/>
        <p:txBody>
          <a:bodyPr/>
          <a:lstStyle/>
          <a:p>
            <a:pPr marL="53975" lvl="1" indent="0" eaLnBrk="1" hangingPunct="1">
              <a:spcBef>
                <a:spcPts val="700"/>
              </a:spcBef>
              <a:buClr>
                <a:schemeClr val="tx2"/>
              </a:buClr>
              <a:buSzPct val="95000"/>
            </a:pPr>
            <a:r>
              <a:rPr lang="en-US" sz="1600" smtClean="0">
                <a:solidFill>
                  <a:srgbClr val="FFC000"/>
                </a:solidFill>
              </a:rPr>
              <a:t>In teams, your  primary object is to BEAT THE CONTRACT.  </a:t>
            </a:r>
          </a:p>
          <a:p>
            <a:pPr marL="53975" lvl="1" indent="0" eaLnBrk="1" hangingPunct="1">
              <a:spcBef>
                <a:spcPts val="700"/>
              </a:spcBef>
              <a:buClr>
                <a:schemeClr val="tx2"/>
              </a:buClr>
              <a:buSzPct val="95000"/>
            </a:pPr>
            <a:r>
              <a:rPr lang="en-US" sz="1600" smtClean="0">
                <a:solidFill>
                  <a:srgbClr val="FFC000"/>
                </a:solidFill>
              </a:rPr>
              <a:t>If you beat a non  vulnerable game, you win 10 IMPs. An  over trick is not very important in the grand scheme. </a:t>
            </a:r>
          </a:p>
          <a:p>
            <a:pPr marL="53975" lvl="1" indent="0" eaLnBrk="1" hangingPunct="1">
              <a:spcBef>
                <a:spcPts val="700"/>
              </a:spcBef>
              <a:buClr>
                <a:schemeClr val="tx2"/>
              </a:buClr>
              <a:buSzPct val="95000"/>
            </a:pPr>
            <a:endParaRPr lang="en-US" sz="1600" smtClean="0">
              <a:solidFill>
                <a:srgbClr val="FFC000"/>
              </a:solidFill>
            </a:endParaRPr>
          </a:p>
          <a:p>
            <a:pPr marL="53975" eaLnBrk="1" hangingPunct="1"/>
            <a:endParaRPr lang="en-US" smtClean="0"/>
          </a:p>
        </p:txBody>
      </p:sp>
      <p:sp>
        <p:nvSpPr>
          <p:cNvPr id="4" name="Content Placeholder 3"/>
          <p:cNvSpPr>
            <a:spLocks noGrp="1"/>
          </p:cNvSpPr>
          <p:nvPr>
            <p:ph sz="half" idx="1"/>
          </p:nvPr>
        </p:nvSpPr>
        <p:spPr>
          <a:xfrm>
            <a:off x="3276600" y="1435100"/>
            <a:ext cx="5867400" cy="5422900"/>
          </a:xfrm>
        </p:spPr>
        <p:txBody>
          <a:bodyPr>
            <a:normAutofit fontScale="70000" lnSpcReduction="20000"/>
          </a:bodyPr>
          <a:lstStyle/>
          <a:p>
            <a:pPr marL="411480" eaLnBrk="1" fontAlgn="auto" hangingPunct="1">
              <a:spcAft>
                <a:spcPts val="0"/>
              </a:spcAft>
              <a:buFont typeface="Wingdings"/>
              <a:buChar char=""/>
              <a:defRPr/>
            </a:pPr>
            <a:r>
              <a:rPr lang="en-US" sz="4000" dirty="0" smtClean="0"/>
              <a:t>Considerations for aggressive or  passive defense include:</a:t>
            </a:r>
          </a:p>
          <a:p>
            <a:pPr marL="740664" lvl="1" eaLnBrk="1" fontAlgn="auto" hangingPunct="1">
              <a:spcAft>
                <a:spcPts val="0"/>
              </a:spcAft>
              <a:buFont typeface="Wingdings"/>
              <a:buChar char=""/>
              <a:defRPr/>
            </a:pPr>
            <a:r>
              <a:rPr lang="en-US" dirty="0" smtClean="0"/>
              <a:t>They bid confidently to game, suggesting they may even have some extra values.   A passive lead is better when they inch their way to game (e.g., 1</a:t>
            </a:r>
            <a:r>
              <a:rPr lang="en-US" dirty="0" smtClean="0">
                <a:sym typeface="Symbol"/>
              </a:rPr>
              <a:t></a:t>
            </a:r>
            <a:r>
              <a:rPr lang="en-US" dirty="0" smtClean="0"/>
              <a:t>-2</a:t>
            </a:r>
            <a:r>
              <a:rPr lang="en-US" dirty="0" smtClean="0">
                <a:sym typeface="Symbol"/>
              </a:rPr>
              <a:t></a:t>
            </a:r>
            <a:r>
              <a:rPr lang="en-US" dirty="0" smtClean="0"/>
              <a:t>;  3</a:t>
            </a:r>
            <a:r>
              <a:rPr lang="en-US" dirty="0" smtClean="0">
                <a:sym typeface="Symbol"/>
              </a:rPr>
              <a:t></a:t>
            </a:r>
            <a:r>
              <a:rPr lang="en-US" dirty="0" smtClean="0"/>
              <a:t>-4</a:t>
            </a:r>
            <a:r>
              <a:rPr lang="en-US" dirty="0" smtClean="0">
                <a:sym typeface="Symbol"/>
              </a:rPr>
              <a:t></a:t>
            </a:r>
            <a:r>
              <a:rPr lang="en-US" dirty="0" smtClean="0"/>
              <a:t>).</a:t>
            </a:r>
          </a:p>
          <a:p>
            <a:pPr marL="411480" eaLnBrk="1" fontAlgn="auto" hangingPunct="1">
              <a:spcAft>
                <a:spcPts val="0"/>
              </a:spcAft>
              <a:buFont typeface="Wingdings"/>
              <a:buChar char=""/>
              <a:defRPr/>
            </a:pPr>
            <a:r>
              <a:rPr lang="en-US" dirty="0" smtClean="0"/>
              <a:t>Aggressive action is required if: </a:t>
            </a:r>
          </a:p>
          <a:p>
            <a:pPr marL="740664" lvl="1" eaLnBrk="1" fontAlgn="auto" hangingPunct="1">
              <a:spcAft>
                <a:spcPts val="0"/>
              </a:spcAft>
              <a:buFont typeface="Wingdings"/>
              <a:buChar char=""/>
              <a:defRPr/>
            </a:pPr>
            <a:r>
              <a:rPr lang="en-US" dirty="0" smtClean="0"/>
              <a:t>Key cards are favorably placed for declarer. </a:t>
            </a:r>
          </a:p>
          <a:p>
            <a:pPr marL="740664" lvl="1" eaLnBrk="1" fontAlgn="auto" hangingPunct="1">
              <a:spcAft>
                <a:spcPts val="0"/>
              </a:spcAft>
              <a:buFont typeface="Wingdings"/>
              <a:buChar char=""/>
              <a:defRPr/>
            </a:pPr>
            <a:r>
              <a:rPr lang="en-US" dirty="0" smtClean="0"/>
              <a:t>Key suits are breaking well for declarer. </a:t>
            </a:r>
          </a:p>
          <a:p>
            <a:pPr marL="740664" lvl="1" eaLnBrk="1" fontAlgn="auto" hangingPunct="1">
              <a:spcAft>
                <a:spcPts val="0"/>
              </a:spcAft>
              <a:buFont typeface="Wingdings"/>
              <a:buChar char=""/>
              <a:defRPr/>
            </a:pPr>
            <a:r>
              <a:rPr lang="en-US" dirty="0" smtClean="0"/>
              <a:t>Dummy has a long suit that figures to be a source of tricks. </a:t>
            </a:r>
          </a:p>
          <a:p>
            <a:pPr marL="740664" lvl="1" eaLnBrk="1" fontAlgn="auto" hangingPunct="1">
              <a:spcAft>
                <a:spcPts val="0"/>
              </a:spcAft>
              <a:buFont typeface="Wingdings"/>
              <a:buChar char=""/>
              <a:defRPr/>
            </a:pPr>
            <a:r>
              <a:rPr lang="en-US" dirty="0" smtClean="0"/>
              <a:t>They have a double fit. </a:t>
            </a:r>
          </a:p>
          <a:p>
            <a:pPr marL="740664" lvl="1" eaLnBrk="1" fontAlgn="auto" hangingPunct="1">
              <a:spcAft>
                <a:spcPts val="0"/>
              </a:spcAft>
              <a:buFont typeface="Wingdings"/>
              <a:buChar char=""/>
              <a:defRPr/>
            </a:pPr>
            <a:r>
              <a:rPr lang="en-US" dirty="0" smtClean="0"/>
              <a:t>You know from the auction that partner has quite a few points. </a:t>
            </a:r>
          </a:p>
          <a:p>
            <a:pPr marL="740664" lvl="1" eaLnBrk="1" fontAlgn="auto" hangingPunct="1">
              <a:spcAft>
                <a:spcPts val="0"/>
              </a:spcAft>
              <a:buFont typeface="Wingdings"/>
              <a:buChar char=""/>
              <a:defRPr/>
            </a:pPr>
            <a:r>
              <a:rPr lang="en-US" dirty="0" smtClean="0"/>
              <a:t>They are in a </a:t>
            </a:r>
            <a:r>
              <a:rPr lang="en-US" i="1" dirty="0" smtClean="0"/>
              <a:t>non</a:t>
            </a:r>
            <a:r>
              <a:rPr lang="en-US" dirty="0" smtClean="0"/>
              <a:t>-vulnerable game.  (They are more likely to push for a vulnerable game, suggesting  this one is more likely to make).</a:t>
            </a:r>
          </a:p>
          <a:p>
            <a:pPr marL="740664" lvl="1" eaLnBrk="1" fontAlgn="auto" hangingPunct="1">
              <a:spcAft>
                <a:spcPts val="0"/>
              </a:spcAft>
              <a:buFont typeface="Wingdings"/>
              <a:buChar char=""/>
              <a:defRPr/>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Effect transition="in" filter="blinds(horizontal)">
                                      <p:cBhvr>
                                        <p:cTn id="7" dur="500"/>
                                        <p:tgtEl>
                                          <p:spTgt spid="4">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4">
                                            <p:txEl>
                                              <p:pRg st="4" end="4"/>
                                            </p:txEl>
                                          </p:spTgt>
                                        </p:tgtEl>
                                        <p:attrNameLst>
                                          <p:attrName>style.visibility</p:attrName>
                                        </p:attrNameLst>
                                      </p:cBhvr>
                                      <p:to>
                                        <p:strVal val="visible"/>
                                      </p:to>
                                    </p:set>
                                    <p:animEffect transition="in" filter="blinds(horizontal)">
                                      <p:cBhvr>
                                        <p:cTn id="12" dur="500"/>
                                        <p:tgtEl>
                                          <p:spTgt spid="4">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4">
                                            <p:txEl>
                                              <p:pRg st="5" end="5"/>
                                            </p:txEl>
                                          </p:spTgt>
                                        </p:tgtEl>
                                        <p:attrNameLst>
                                          <p:attrName>style.visibility</p:attrName>
                                        </p:attrNameLst>
                                      </p:cBhvr>
                                      <p:to>
                                        <p:strVal val="visible"/>
                                      </p:to>
                                    </p:set>
                                    <p:animEffect transition="in" filter="blinds(horizontal)">
                                      <p:cBhvr>
                                        <p:cTn id="17" dur="500"/>
                                        <p:tgtEl>
                                          <p:spTgt spid="4">
                                            <p:txEl>
                                              <p:pRg st="5" end="5"/>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4">
                                            <p:txEl>
                                              <p:pRg st="6" end="6"/>
                                            </p:txEl>
                                          </p:spTgt>
                                        </p:tgtEl>
                                        <p:attrNameLst>
                                          <p:attrName>style.visibility</p:attrName>
                                        </p:attrNameLst>
                                      </p:cBhvr>
                                      <p:to>
                                        <p:strVal val="visible"/>
                                      </p:to>
                                    </p:set>
                                    <p:animEffect transition="in" filter="blinds(horizontal)">
                                      <p:cBhvr>
                                        <p:cTn id="22" dur="500"/>
                                        <p:tgtEl>
                                          <p:spTgt spid="4">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4">
                                            <p:txEl>
                                              <p:pRg st="7" end="7"/>
                                            </p:txEl>
                                          </p:spTgt>
                                        </p:tgtEl>
                                        <p:attrNameLst>
                                          <p:attrName>style.visibility</p:attrName>
                                        </p:attrNameLst>
                                      </p:cBhvr>
                                      <p:to>
                                        <p:strVal val="visible"/>
                                      </p:to>
                                    </p:set>
                                    <p:animEffect transition="in" filter="blinds(horizontal)">
                                      <p:cBhvr>
                                        <p:cTn id="27" dur="500"/>
                                        <p:tgtEl>
                                          <p:spTgt spid="4">
                                            <p:txEl>
                                              <p:pRg st="7" end="7"/>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4">
                                            <p:txEl>
                                              <p:pRg st="8" end="8"/>
                                            </p:txEl>
                                          </p:spTgt>
                                        </p:tgtEl>
                                        <p:attrNameLst>
                                          <p:attrName>style.visibility</p:attrName>
                                        </p:attrNameLst>
                                      </p:cBhvr>
                                      <p:to>
                                        <p:strVal val="visible"/>
                                      </p:to>
                                    </p:set>
                                    <p:animEffect transition="in" filter="blinds(horizontal)">
                                      <p:cBhvr>
                                        <p:cTn id="32" dur="500"/>
                                        <p:tgtEl>
                                          <p:spTgt spid="4">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smtClean="0">
                <a:solidFill>
                  <a:schemeClr val="tx2">
                    <a:satMod val="200000"/>
                  </a:schemeClr>
                </a:solidFill>
              </a:rPr>
              <a:t>Defensive play</a:t>
            </a:r>
            <a:endParaRPr lang="en-US" dirty="0">
              <a:solidFill>
                <a:schemeClr val="tx2">
                  <a:satMod val="200000"/>
                </a:schemeClr>
              </a:solidFill>
            </a:endParaRPr>
          </a:p>
        </p:txBody>
      </p:sp>
      <p:sp>
        <p:nvSpPr>
          <p:cNvPr id="3" name="Content Placeholder 2"/>
          <p:cNvSpPr>
            <a:spLocks noGrp="1"/>
          </p:cNvSpPr>
          <p:nvPr>
            <p:ph idx="1"/>
          </p:nvPr>
        </p:nvSpPr>
        <p:spPr>
          <a:xfrm>
            <a:off x="914400" y="1784350"/>
            <a:ext cx="7772400" cy="5073650"/>
          </a:xfrm>
        </p:spPr>
        <p:txBody>
          <a:bodyPr>
            <a:normAutofit fontScale="55000" lnSpcReduction="20000"/>
          </a:bodyPr>
          <a:lstStyle/>
          <a:p>
            <a:pPr marL="411480" eaLnBrk="1" fontAlgn="auto" hangingPunct="1">
              <a:spcAft>
                <a:spcPts val="0"/>
              </a:spcAft>
              <a:buFont typeface="Wingdings"/>
              <a:buChar char=""/>
              <a:defRPr/>
            </a:pPr>
            <a:r>
              <a:rPr lang="en-US" sz="4000" dirty="0" smtClean="0"/>
              <a:t>Lead of the king from </a:t>
            </a:r>
            <a:r>
              <a:rPr lang="en-US" sz="4000" dirty="0" err="1" smtClean="0"/>
              <a:t>Kx</a:t>
            </a:r>
            <a:r>
              <a:rPr lang="en-US" sz="4000" dirty="0" smtClean="0"/>
              <a:t> makes more sense in teams  than in pairs, especially if the auction suggests an aggressive lead.  </a:t>
            </a:r>
          </a:p>
          <a:p>
            <a:pPr marL="411480" eaLnBrk="1" fontAlgn="auto" hangingPunct="1">
              <a:spcAft>
                <a:spcPts val="0"/>
              </a:spcAft>
              <a:buFont typeface="Wingdings"/>
              <a:buChar char=""/>
              <a:defRPr/>
            </a:pPr>
            <a:r>
              <a:rPr lang="en-US" sz="4000" dirty="0" smtClean="0"/>
              <a:t>A singleton is more likely to be the winning lead than in pairs.   </a:t>
            </a:r>
          </a:p>
          <a:p>
            <a:pPr marL="411480" eaLnBrk="1" fontAlgn="auto" hangingPunct="1">
              <a:spcAft>
                <a:spcPts val="0"/>
              </a:spcAft>
              <a:buFont typeface="Wingdings"/>
              <a:buChar char=""/>
              <a:defRPr/>
            </a:pPr>
            <a:r>
              <a:rPr lang="en-US" sz="4000" dirty="0" smtClean="0"/>
              <a:t>The lead of an ace against a suit slam may save a valuable overtrick in pairs, but holding them to 6 is </a:t>
            </a:r>
            <a:r>
              <a:rPr lang="en-US" sz="4000" i="1" dirty="0" smtClean="0"/>
              <a:t>not</a:t>
            </a:r>
            <a:r>
              <a:rPr lang="en-US" sz="4000" dirty="0" smtClean="0"/>
              <a:t> the objective in teams.  It is somewhat less likely to get a good result in teams.  </a:t>
            </a:r>
          </a:p>
          <a:p>
            <a:pPr marL="411480" eaLnBrk="1" fontAlgn="auto" hangingPunct="1">
              <a:spcAft>
                <a:spcPts val="0"/>
              </a:spcAft>
              <a:buFont typeface="Wingdings"/>
              <a:buChar char=""/>
              <a:defRPr/>
            </a:pPr>
            <a:r>
              <a:rPr lang="en-US" sz="4000" dirty="0" smtClean="0"/>
              <a:t>Factors against cashing the ace include:</a:t>
            </a:r>
          </a:p>
          <a:p>
            <a:pPr marL="740664" lvl="1" eaLnBrk="1" fontAlgn="auto" hangingPunct="1">
              <a:spcAft>
                <a:spcPts val="0"/>
              </a:spcAft>
              <a:buFont typeface="Wingdings"/>
              <a:buChar char=""/>
              <a:defRPr/>
            </a:pPr>
            <a:r>
              <a:rPr lang="en-US" sz="4000" dirty="0" smtClean="0"/>
              <a:t>Declarer is the stronger hand </a:t>
            </a:r>
          </a:p>
          <a:p>
            <a:pPr marL="740664" lvl="1" eaLnBrk="1" fontAlgn="auto" hangingPunct="1">
              <a:spcAft>
                <a:spcPts val="0"/>
              </a:spcAft>
              <a:buFont typeface="Wingdings"/>
              <a:buChar char=""/>
              <a:defRPr/>
            </a:pPr>
            <a:r>
              <a:rPr lang="en-US" sz="4000" dirty="0" smtClean="0"/>
              <a:t>They cue bid their way to slam rather than rushing to 4N.  (When cue bidding, they are less likely to be off the AK in a suit.)  </a:t>
            </a:r>
          </a:p>
          <a:p>
            <a:pPr marL="740664" lvl="1" eaLnBrk="1" fontAlgn="auto" hangingPunct="1">
              <a:spcAft>
                <a:spcPts val="0"/>
              </a:spcAft>
              <a:buFont typeface="Wingdings"/>
              <a:buChar char=""/>
              <a:defRPr/>
            </a:pPr>
            <a:r>
              <a:rPr lang="en-US" sz="4000" dirty="0" smtClean="0"/>
              <a:t> The hands are not particularly distributional, reducing the chance of a </a:t>
            </a:r>
            <a:r>
              <a:rPr lang="en-US" sz="4000" dirty="0" err="1" smtClean="0"/>
              <a:t>sluff</a:t>
            </a:r>
            <a:r>
              <a:rPr lang="en-US" sz="4000" dirty="0" smtClean="0"/>
              <a:t> in the suit you hold the A.  </a:t>
            </a:r>
          </a:p>
          <a:p>
            <a:pPr marL="411480" eaLnBrk="1" fontAlgn="auto" hangingPunct="1">
              <a:spcAft>
                <a:spcPts val="0"/>
              </a:spcAft>
              <a:buFont typeface="Wingdings"/>
              <a:buChar char=""/>
              <a:defRPr/>
            </a:pPr>
            <a:r>
              <a:rPr lang="en-US" sz="4400" dirty="0" smtClean="0"/>
              <a:t> </a:t>
            </a:r>
            <a:r>
              <a:rPr lang="en-US" sz="4000" dirty="0" smtClean="0"/>
              <a:t>Lead more cautiously if they are in a close game</a:t>
            </a:r>
            <a:r>
              <a:rPr lang="en-US" sz="2400" dirty="0" smtClean="0"/>
              <a:t>.   </a:t>
            </a:r>
          </a:p>
          <a:p>
            <a:pPr marL="740664" lvl="1" eaLnBrk="1" fontAlgn="auto" hangingPunct="1">
              <a:spcAft>
                <a:spcPts val="0"/>
              </a:spcAft>
              <a:buFont typeface="Wingdings"/>
              <a:buChar char=""/>
              <a:defRPr/>
            </a:pPr>
            <a:endParaRPr lang="en-US" sz="4000" dirty="0" smtClean="0"/>
          </a:p>
          <a:p>
            <a:pPr marL="411480" eaLnBrk="1" fontAlgn="auto" hangingPunct="1">
              <a:spcAft>
                <a:spcPts val="0"/>
              </a:spcAft>
              <a:buFont typeface="Wingdings"/>
              <a:buChar char=""/>
              <a:defRPr/>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blinds(horizontal)">
                                      <p:cBhvr>
                                        <p:cTn id="7" dur="500"/>
                                        <p:tgtEl>
                                          <p:spTgt spid="3">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blinds(horizontal)">
                                      <p:cBhvr>
                                        <p:cTn id="12" dur="500"/>
                                        <p:tgtEl>
                                          <p:spTgt spid="3">
                                            <p:txEl>
                                              <p:pRg st="4" end="4"/>
                                            </p:txEl>
                                          </p:spTgt>
                                        </p:tgtEl>
                                      </p:cBhvr>
                                    </p:animEffect>
                                  </p:childTnLst>
                                </p:cTn>
                              </p:par>
                              <p:par>
                                <p:cTn id="13" presetID="3" presetClass="entr" presetSubtype="1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animEffect transition="in" filter="blinds(horizontal)">
                                      <p:cBhvr>
                                        <p:cTn id="15" dur="500"/>
                                        <p:tgtEl>
                                          <p:spTgt spid="3">
                                            <p:txEl>
                                              <p:pRg st="5" end="5"/>
                                            </p:txEl>
                                          </p:spTgt>
                                        </p:tgtEl>
                                      </p:cBhvr>
                                    </p:animEffect>
                                  </p:childTnLst>
                                </p:cTn>
                              </p:par>
                              <p:par>
                                <p:cTn id="16" presetID="3" presetClass="entr" presetSubtype="10" fill="hold" nodeType="withEffect">
                                  <p:stCondLst>
                                    <p:cond delay="0"/>
                                  </p:stCondLst>
                                  <p:childTnLst>
                                    <p:set>
                                      <p:cBhvr>
                                        <p:cTn id="17" dur="1" fill="hold">
                                          <p:stCondLst>
                                            <p:cond delay="0"/>
                                          </p:stCondLst>
                                        </p:cTn>
                                        <p:tgtEl>
                                          <p:spTgt spid="3">
                                            <p:txEl>
                                              <p:pRg st="6" end="6"/>
                                            </p:txEl>
                                          </p:spTgt>
                                        </p:tgtEl>
                                        <p:attrNameLst>
                                          <p:attrName>style.visibility</p:attrName>
                                        </p:attrNameLst>
                                      </p:cBhvr>
                                      <p:to>
                                        <p:strVal val="visible"/>
                                      </p:to>
                                    </p:set>
                                    <p:animEffect transition="in" filter="blinds(horizontal)">
                                      <p:cBhvr>
                                        <p:cTn id="18" dur="500"/>
                                        <p:tgtEl>
                                          <p:spTgt spid="3">
                                            <p:txEl>
                                              <p:pRg st="6" end="6"/>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 presetClass="entr" presetSubtype="10" fill="hold"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animEffect transition="in" filter="blinds(horizontal)">
                                      <p:cBhvr>
                                        <p:cTn id="23"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b="1" dirty="0" smtClean="0">
                <a:solidFill>
                  <a:schemeClr val="tx2">
                    <a:satMod val="200000"/>
                  </a:schemeClr>
                </a:solidFill>
              </a:rPr>
              <a:t>Defensive play</a:t>
            </a:r>
            <a:endParaRPr lang="en-US" dirty="0">
              <a:solidFill>
                <a:schemeClr val="tx2">
                  <a:satMod val="200000"/>
                </a:schemeClr>
              </a:solidFill>
            </a:endParaRPr>
          </a:p>
        </p:txBody>
      </p:sp>
      <p:sp>
        <p:nvSpPr>
          <p:cNvPr id="3" name="Content Placeholder 2"/>
          <p:cNvSpPr>
            <a:spLocks noGrp="1"/>
          </p:cNvSpPr>
          <p:nvPr>
            <p:ph idx="1"/>
          </p:nvPr>
        </p:nvSpPr>
        <p:spPr/>
        <p:txBody>
          <a:bodyPr>
            <a:normAutofit fontScale="92500" lnSpcReduction="10000"/>
          </a:bodyPr>
          <a:lstStyle/>
          <a:p>
            <a:pPr marL="740664" lvl="1" eaLnBrk="1" fontAlgn="auto" hangingPunct="1">
              <a:spcAft>
                <a:spcPts val="0"/>
              </a:spcAft>
              <a:buFont typeface="Wingdings"/>
              <a:buNone/>
              <a:defRPr/>
            </a:pPr>
            <a:r>
              <a:rPr lang="en-US" sz="3000" dirty="0" smtClean="0"/>
              <a:t>Later plays </a:t>
            </a:r>
            <a:r>
              <a:rPr lang="en-US" dirty="0" smtClean="0"/>
              <a:t>  </a:t>
            </a:r>
          </a:p>
          <a:p>
            <a:pPr marL="740664" lvl="1" eaLnBrk="1" fontAlgn="auto" hangingPunct="1">
              <a:spcAft>
                <a:spcPts val="0"/>
              </a:spcAft>
              <a:buFont typeface="Wingdings"/>
              <a:buChar char=""/>
              <a:defRPr/>
            </a:pPr>
            <a:r>
              <a:rPr lang="en-US" dirty="0" smtClean="0"/>
              <a:t>Now you can better judge the likelihood the contract will make.  If you are sure it’s making, almost any chance is reasonable.  </a:t>
            </a:r>
          </a:p>
          <a:p>
            <a:pPr marL="740664" lvl="1" eaLnBrk="1" fontAlgn="auto" hangingPunct="1">
              <a:spcAft>
                <a:spcPts val="0"/>
              </a:spcAft>
              <a:buFont typeface="Wingdings"/>
              <a:buChar char=""/>
              <a:defRPr/>
            </a:pPr>
            <a:r>
              <a:rPr lang="en-US" dirty="0" smtClean="0"/>
              <a:t>But don’t hope for the impossible.  Give them enough +1’s and you may lose by that margin!  </a:t>
            </a:r>
          </a:p>
          <a:p>
            <a:pPr marL="740664" lvl="1" eaLnBrk="1" fontAlgn="auto" hangingPunct="1">
              <a:spcAft>
                <a:spcPts val="0"/>
              </a:spcAft>
              <a:buFont typeface="Wingdings"/>
              <a:buChar char=""/>
              <a:defRPr/>
            </a:pPr>
            <a:r>
              <a:rPr lang="en-US" dirty="0" smtClean="0"/>
              <a:t>Your risky play, even if well timed, will often lose 30 points, or 1 IMP.  But when it works, you stand to gain 470 to 720, 10 or 12 IMPs, respectively.  Just make sure your aggressive play doesn’t give them a contract that was going down.  (Ugh, it’s too painful to compute that IMP cost.)</a:t>
            </a:r>
          </a:p>
          <a:p>
            <a:pPr marL="411480" eaLnBrk="1" fontAlgn="auto" hangingPunct="1">
              <a:spcAft>
                <a:spcPts val="0"/>
              </a:spcAft>
              <a:buFont typeface="Wingdings"/>
              <a:buChar char=""/>
              <a:defRPr/>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blinds(horizontal)">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blinds(horizontal)">
                                      <p:cBhvr>
                                        <p:cTn id="1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b="1" dirty="0" smtClean="0">
                <a:solidFill>
                  <a:schemeClr val="tx2">
                    <a:satMod val="200000"/>
                  </a:schemeClr>
                </a:solidFill>
              </a:rPr>
              <a:t>At the half (behind)</a:t>
            </a:r>
            <a:endParaRPr lang="en-US" dirty="0">
              <a:solidFill>
                <a:schemeClr val="tx2">
                  <a:satMod val="200000"/>
                </a:schemeClr>
              </a:solidFill>
            </a:endParaRPr>
          </a:p>
        </p:txBody>
      </p:sp>
      <p:sp>
        <p:nvSpPr>
          <p:cNvPr id="3" name="Content Placeholder 2"/>
          <p:cNvSpPr>
            <a:spLocks noGrp="1"/>
          </p:cNvSpPr>
          <p:nvPr>
            <p:ph idx="1"/>
          </p:nvPr>
        </p:nvSpPr>
        <p:spPr>
          <a:xfrm>
            <a:off x="914400" y="1784350"/>
            <a:ext cx="7772400" cy="5073650"/>
          </a:xfrm>
        </p:spPr>
        <p:txBody>
          <a:bodyPr>
            <a:normAutofit fontScale="40000" lnSpcReduction="20000"/>
          </a:bodyPr>
          <a:lstStyle/>
          <a:p>
            <a:pPr marL="740664" lvl="1" eaLnBrk="1" fontAlgn="auto" hangingPunct="1">
              <a:spcAft>
                <a:spcPts val="0"/>
              </a:spcAft>
              <a:buFont typeface="Wingdings"/>
              <a:buChar char=""/>
              <a:defRPr/>
            </a:pPr>
            <a:r>
              <a:rPr lang="en-US" sz="7000" dirty="0" smtClean="0"/>
              <a:t>If you’re behind by a lot, say 35-40+ points</a:t>
            </a:r>
          </a:p>
          <a:p>
            <a:pPr marL="740664" lvl="1" eaLnBrk="1" fontAlgn="auto" hangingPunct="1">
              <a:spcAft>
                <a:spcPts val="0"/>
              </a:spcAft>
              <a:buFont typeface="Wingdings"/>
              <a:buChar char=""/>
              <a:defRPr/>
            </a:pPr>
            <a:r>
              <a:rPr lang="en-US" sz="5100" dirty="0" smtClean="0"/>
              <a:t>You need some big swings.  You often must “shoot for tops” to get them.</a:t>
            </a:r>
          </a:p>
          <a:p>
            <a:pPr marL="740664" lvl="1" eaLnBrk="1" fontAlgn="auto" hangingPunct="1">
              <a:spcAft>
                <a:spcPts val="0"/>
              </a:spcAft>
              <a:buFont typeface="Wingdings"/>
              <a:buChar char=""/>
              <a:defRPr/>
            </a:pPr>
            <a:endParaRPr lang="en-US" sz="5100" dirty="0" smtClean="0"/>
          </a:p>
          <a:p>
            <a:pPr marL="740664" lvl="1" eaLnBrk="1" fontAlgn="auto" hangingPunct="1">
              <a:spcAft>
                <a:spcPts val="0"/>
              </a:spcAft>
              <a:buFont typeface="Wingdings"/>
              <a:buChar char=""/>
              <a:defRPr/>
            </a:pPr>
            <a:r>
              <a:rPr lang="en-US" sz="5100" dirty="0" smtClean="0"/>
              <a:t>You won’t catch up by staying out of the marginal game where the opponents may go down.  In part scores you can only pick up 6 IMPs or so.  You must bid (and make) the game or slam they miss.</a:t>
            </a:r>
          </a:p>
          <a:p>
            <a:pPr marL="740664" lvl="1" eaLnBrk="1" fontAlgn="auto" hangingPunct="1">
              <a:spcAft>
                <a:spcPts val="0"/>
              </a:spcAft>
              <a:buFont typeface="Wingdings"/>
              <a:buChar char=""/>
              <a:defRPr/>
            </a:pPr>
            <a:endParaRPr lang="en-US" sz="5100" dirty="0" smtClean="0"/>
          </a:p>
          <a:p>
            <a:pPr marL="740664" lvl="1" eaLnBrk="1" fontAlgn="auto" hangingPunct="1">
              <a:spcAft>
                <a:spcPts val="0"/>
              </a:spcAft>
              <a:buFont typeface="Wingdings"/>
              <a:buChar char=""/>
              <a:defRPr/>
            </a:pPr>
            <a:r>
              <a:rPr lang="en-US" sz="5100" dirty="0" smtClean="0"/>
              <a:t>Warning: for experienced partnerships only.  Consider changing your systems to get results different than the other table.  If your opponents at the other table play weak NT’s, think about changing to strong NT.  Or try regular Blackwood rather than RKCB.  You may get to a slam that depends on a finesse for the trump king.  Just be sure you and your partner know the new system well enough.  You certainly can’t afford bidding misunderstandings at this point.</a:t>
            </a:r>
          </a:p>
          <a:p>
            <a:pPr marL="411480" eaLnBrk="1" fontAlgn="auto" hangingPunct="1">
              <a:spcAft>
                <a:spcPts val="0"/>
              </a:spcAft>
              <a:buFont typeface="Wingdings"/>
              <a:buChar char=""/>
              <a:defRPr/>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mph" presetSubtype="1" nodeType="clickEffect">
                                  <p:stCondLst>
                                    <p:cond delay="0"/>
                                  </p:stCondLst>
                                  <p:childTnLst>
                                    <p:set>
                                      <p:cBhvr override="childStyle">
                                        <p:cTn id="6" dur="indefinite"/>
                                        <p:tgtEl>
                                          <p:spTgt spid="3">
                                            <p:txEl>
                                              <p:pRg st="5" end="5"/>
                                            </p:txEl>
                                          </p:spTgt>
                                        </p:tgtEl>
                                        <p:attrNameLst>
                                          <p:attrName>style.fontStyle</p:attrName>
                                        </p:attrNameLst>
                                      </p:cBhvr>
                                      <p:to>
                                        <p:strVal val="normal"/>
                                      </p:to>
                                    </p:set>
                                    <p:set>
                                      <p:cBhvr override="childStyle">
                                        <p:cTn id="7" dur="indefinite"/>
                                        <p:tgtEl>
                                          <p:spTgt spid="3">
                                            <p:txEl>
                                              <p:pRg st="5" end="5"/>
                                            </p:txEl>
                                          </p:spTgt>
                                        </p:tgtEl>
                                        <p:attrNameLst>
                                          <p:attrName>style.fontWeight</p:attrName>
                                        </p:attrNameLst>
                                      </p:cBhvr>
                                      <p:to>
                                        <p:strVal val="bold"/>
                                      </p:to>
                                    </p:set>
                                    <p:set>
                                      <p:cBhvr override="childStyle">
                                        <p:cTn id="8" dur="indefinite"/>
                                        <p:tgtEl>
                                          <p:spTgt spid="3">
                                            <p:txEl>
                                              <p:pRg st="5" end="5"/>
                                            </p:txEl>
                                          </p:spTgt>
                                        </p:tgtEl>
                                        <p:attrNameLst>
                                          <p:attrName>style.textDecorationUnderline</p:attrName>
                                        </p:attrNameLst>
                                      </p:cBhvr>
                                      <p:to>
                                        <p:strVal val="false"/>
                                      </p:to>
                                    </p:set>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nodeType="click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animEffect transition="in" filter="fade">
                                      <p:cBhvr>
                                        <p:cTn id="13"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smtClean="0">
                <a:solidFill>
                  <a:schemeClr val="tx2">
                    <a:satMod val="200000"/>
                  </a:schemeClr>
                </a:solidFill>
              </a:rPr>
              <a:t>At the half (ahead)</a:t>
            </a:r>
            <a:endParaRPr lang="en-US" dirty="0">
              <a:solidFill>
                <a:schemeClr val="tx2">
                  <a:satMod val="200000"/>
                </a:schemeClr>
              </a:solidFill>
            </a:endParaRPr>
          </a:p>
        </p:txBody>
      </p:sp>
      <p:sp>
        <p:nvSpPr>
          <p:cNvPr id="3" name="Content Placeholder 2"/>
          <p:cNvSpPr>
            <a:spLocks noGrp="1"/>
          </p:cNvSpPr>
          <p:nvPr>
            <p:ph idx="1"/>
          </p:nvPr>
        </p:nvSpPr>
        <p:spPr/>
        <p:txBody>
          <a:bodyPr>
            <a:normAutofit fontScale="85000" lnSpcReduction="10000"/>
          </a:bodyPr>
          <a:lstStyle/>
          <a:p>
            <a:pPr marL="411480" eaLnBrk="1" fontAlgn="auto" hangingPunct="1">
              <a:spcAft>
                <a:spcPts val="0"/>
              </a:spcAft>
              <a:buFont typeface="Wingdings"/>
              <a:buChar char=""/>
              <a:defRPr/>
            </a:pPr>
            <a:r>
              <a:rPr lang="en-US" dirty="0" smtClean="0"/>
              <a:t>Since you want flat, boring hands, some recommend shuffling the cards really well at your table.  This creates hands close to normal distribution, meaning almost 2/3 of all hands have no singleton or void.  </a:t>
            </a:r>
          </a:p>
          <a:p>
            <a:pPr marL="411480" eaLnBrk="1" fontAlgn="auto" hangingPunct="1">
              <a:spcAft>
                <a:spcPts val="0"/>
              </a:spcAft>
              <a:buFont typeface="Wingdings"/>
              <a:buChar char=""/>
              <a:defRPr/>
            </a:pPr>
            <a:r>
              <a:rPr lang="en-US" dirty="0" smtClean="0"/>
              <a:t>I believe the opposite is true, that poor shuffling creates even flatter hands.  In any event, I personally think it’s unethical to shuffle differently based on the score.  It may be not in the same league as stacking the deck, but that doesn’t make it right.</a:t>
            </a:r>
          </a:p>
          <a:p>
            <a:pPr marL="411480" eaLnBrk="1" fontAlgn="auto" hangingPunct="1">
              <a:spcAft>
                <a:spcPts val="0"/>
              </a:spcAft>
              <a:buFont typeface="Wingdings"/>
              <a:buChar char=""/>
              <a:defRPr/>
            </a:pPr>
            <a:r>
              <a:rPr lang="en-US" dirty="0" smtClean="0"/>
              <a:t>Be aware the opponents should be following the strategy in the discussion in the previous slide. </a:t>
            </a:r>
          </a:p>
          <a:p>
            <a:pPr marL="411480" eaLnBrk="1" fontAlgn="auto" hangingPunct="1">
              <a:spcAft>
                <a:spcPts val="0"/>
              </a:spcAft>
              <a:buFont typeface="Wingdings"/>
              <a:buChar char=""/>
              <a:defRPr/>
            </a:pPr>
            <a:endParaRPr lang="en-US"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smtClean="0">
                <a:solidFill>
                  <a:schemeClr val="tx2">
                    <a:satMod val="200000"/>
                  </a:schemeClr>
                </a:solidFill>
              </a:rPr>
              <a:t>At the half (ahead)</a:t>
            </a:r>
            <a:endParaRPr lang="en-US" dirty="0">
              <a:solidFill>
                <a:schemeClr val="tx2">
                  <a:satMod val="200000"/>
                </a:schemeClr>
              </a:solidFill>
            </a:endParaRPr>
          </a:p>
        </p:txBody>
      </p:sp>
      <p:sp>
        <p:nvSpPr>
          <p:cNvPr id="3" name="Content Placeholder 2"/>
          <p:cNvSpPr>
            <a:spLocks noGrp="1"/>
          </p:cNvSpPr>
          <p:nvPr>
            <p:ph idx="1"/>
          </p:nvPr>
        </p:nvSpPr>
        <p:spPr/>
        <p:txBody>
          <a:bodyPr>
            <a:normAutofit fontScale="85000" lnSpcReduction="20000"/>
          </a:bodyPr>
          <a:lstStyle/>
          <a:p>
            <a:pPr marL="411480" eaLnBrk="1" fontAlgn="auto" hangingPunct="1">
              <a:spcAft>
                <a:spcPts val="0"/>
              </a:spcAft>
              <a:buFont typeface="Wingdings"/>
              <a:buChar char=""/>
              <a:defRPr/>
            </a:pPr>
            <a:r>
              <a:rPr lang="en-US" dirty="0" smtClean="0"/>
              <a:t>If you think they’ll push on a hand, perhaps you should too.  You can’t lose as long as you  duplicate  the opponents’ results.  </a:t>
            </a:r>
          </a:p>
          <a:p>
            <a:pPr marL="740664" lvl="1" eaLnBrk="1" fontAlgn="auto" hangingPunct="1">
              <a:spcAft>
                <a:spcPts val="0"/>
              </a:spcAft>
              <a:buFont typeface="Wingdings"/>
              <a:buChar char=""/>
              <a:defRPr/>
            </a:pPr>
            <a:r>
              <a:rPr lang="en-US" dirty="0" smtClean="0"/>
              <a:t>Once after my opening bid of 2NT, partner bid 3N on xx, xxx, xxx, </a:t>
            </a:r>
            <a:r>
              <a:rPr lang="en-US" dirty="0" err="1" smtClean="0"/>
              <a:t>Qxxxx</a:t>
            </a:r>
            <a:r>
              <a:rPr lang="en-US" dirty="0" smtClean="0"/>
              <a:t>.  She reasoned the opponents would bid it and she wanted to keep even with them.  They didn’t bid it.  Personally, I think it was a terrible bid.  Unfortunately I did make 3; a wonderful opportunity for learning was lost!</a:t>
            </a:r>
          </a:p>
          <a:p>
            <a:pPr marL="411480" eaLnBrk="1" fontAlgn="auto" hangingPunct="1">
              <a:spcAft>
                <a:spcPts val="0"/>
              </a:spcAft>
              <a:buFont typeface="Wingdings"/>
              <a:buChar char=""/>
              <a:defRPr/>
            </a:pPr>
            <a:r>
              <a:rPr lang="en-US" dirty="0" smtClean="0"/>
              <a:t>Remember shooting for tops is a losing strategy in the long run.  It works because it’s just as bad to lose by 10 as it is by 60, and sometimes you’ll win.  But most of the time you’ll lose by 60!  </a:t>
            </a:r>
          </a:p>
          <a:p>
            <a:pPr marL="411480" eaLnBrk="1" fontAlgn="auto" hangingPunct="1">
              <a:spcAft>
                <a:spcPts val="0"/>
              </a:spcAft>
              <a:buFont typeface="Wingdings"/>
              <a:buChar char=""/>
              <a:defRPr/>
            </a:pPr>
            <a:r>
              <a:rPr lang="en-US" dirty="0" smtClean="0"/>
              <a:t>So be careful in “keeping pace.”  This is not a license for crazy bidding.</a:t>
            </a:r>
          </a:p>
          <a:p>
            <a:pPr marL="411480" eaLnBrk="1" fontAlgn="auto" hangingPunct="1">
              <a:spcAft>
                <a:spcPts val="0"/>
              </a:spcAft>
              <a:buFont typeface="Wingdings"/>
              <a:buChar char=""/>
              <a:defRPr/>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blinds(horizontal)">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blinds(horizontal)">
                                      <p:cBhvr>
                                        <p:cTn id="1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b="1" dirty="0" smtClean="0">
                <a:solidFill>
                  <a:schemeClr val="tx2">
                    <a:satMod val="200000"/>
                  </a:schemeClr>
                </a:solidFill>
              </a:rPr>
              <a:t>At the half</a:t>
            </a:r>
            <a:endParaRPr lang="en-US" dirty="0">
              <a:solidFill>
                <a:schemeClr val="tx2">
                  <a:satMod val="200000"/>
                </a:schemeClr>
              </a:solidFill>
            </a:endParaRPr>
          </a:p>
        </p:txBody>
      </p:sp>
      <p:sp>
        <p:nvSpPr>
          <p:cNvPr id="44035" name="Text Placeholder 2"/>
          <p:cNvSpPr>
            <a:spLocks noGrp="1"/>
          </p:cNvSpPr>
          <p:nvPr>
            <p:ph type="body" idx="2"/>
          </p:nvPr>
        </p:nvSpPr>
        <p:spPr>
          <a:xfrm>
            <a:off x="609600" y="1524000"/>
            <a:ext cx="3352800" cy="4876800"/>
          </a:xfrm>
        </p:spPr>
        <p:txBody>
          <a:bodyPr/>
          <a:lstStyle/>
          <a:p>
            <a:pPr marL="53975" eaLnBrk="1" hangingPunct="1"/>
            <a:endParaRPr lang="en-US" smtClean="0"/>
          </a:p>
          <a:p>
            <a:pPr marL="53975" eaLnBrk="1" hangingPunct="1"/>
            <a:r>
              <a:rPr lang="en-US" smtClean="0"/>
              <a:t>	</a:t>
            </a:r>
          </a:p>
        </p:txBody>
      </p:sp>
      <p:sp>
        <p:nvSpPr>
          <p:cNvPr id="4" name="Content Placeholder 3"/>
          <p:cNvSpPr>
            <a:spLocks noGrp="1"/>
          </p:cNvSpPr>
          <p:nvPr>
            <p:ph sz="half" idx="1"/>
          </p:nvPr>
        </p:nvSpPr>
        <p:spPr>
          <a:xfrm>
            <a:off x="3352800" y="1447800"/>
            <a:ext cx="5791200" cy="4572000"/>
          </a:xfrm>
        </p:spPr>
        <p:txBody>
          <a:bodyPr>
            <a:normAutofit fontScale="92500" lnSpcReduction="20000"/>
          </a:bodyPr>
          <a:lstStyle/>
          <a:p>
            <a:pPr marL="411480" eaLnBrk="1" fontAlgn="auto" hangingPunct="1">
              <a:spcAft>
                <a:spcPts val="0"/>
              </a:spcAft>
              <a:buFont typeface="Wingdings"/>
              <a:buChar char=""/>
              <a:defRPr/>
            </a:pPr>
            <a:r>
              <a:rPr lang="en-US" dirty="0" smtClean="0"/>
              <a:t>At the other table they play RKC and the bidding will likely go as shown on the left.  </a:t>
            </a:r>
          </a:p>
          <a:p>
            <a:pPr marL="411480" eaLnBrk="1" fontAlgn="auto" hangingPunct="1">
              <a:spcAft>
                <a:spcPts val="0"/>
              </a:spcAft>
              <a:buFont typeface="Wingdings"/>
              <a:buChar char=""/>
              <a:defRPr/>
            </a:pPr>
            <a:r>
              <a:rPr lang="en-US" dirty="0" smtClean="0">
                <a:sym typeface="Symbol" pitchFamily="18" charset="2"/>
              </a:rPr>
              <a:t>5* shows 0 or 3 Keycards, 5* asks for the Q of , 5 says I do not have the Q.</a:t>
            </a:r>
            <a:endParaRPr lang="en-US" dirty="0" smtClean="0"/>
          </a:p>
          <a:p>
            <a:pPr marL="411480" eaLnBrk="1" fontAlgn="auto" hangingPunct="1">
              <a:spcAft>
                <a:spcPts val="0"/>
              </a:spcAft>
              <a:buFont typeface="Wingdings"/>
              <a:buChar char=""/>
              <a:defRPr/>
            </a:pPr>
            <a:r>
              <a:rPr lang="en-US" dirty="0" smtClean="0"/>
              <a:t>On this hand few RKCB pairs will get to 6</a:t>
            </a:r>
            <a:r>
              <a:rPr lang="en-US" dirty="0" smtClean="0">
                <a:sym typeface="Symbol"/>
              </a:rPr>
              <a:t></a:t>
            </a:r>
            <a:r>
              <a:rPr lang="en-US" dirty="0" smtClean="0"/>
              <a:t>.  After learning the partnership is off a key card and the </a:t>
            </a:r>
            <a:r>
              <a:rPr lang="en-US" dirty="0" smtClean="0">
                <a:sym typeface="Symbol"/>
              </a:rPr>
              <a:t></a:t>
            </a:r>
            <a:r>
              <a:rPr lang="en-US" dirty="0" smtClean="0"/>
              <a:t>Q, it’s hard for South to bid the 25-point slam.  </a:t>
            </a:r>
          </a:p>
          <a:p>
            <a:pPr marL="411480" eaLnBrk="1" fontAlgn="auto" hangingPunct="1">
              <a:spcAft>
                <a:spcPts val="0"/>
              </a:spcAft>
              <a:buFont typeface="Wingdings" pitchFamily="2" charset="2"/>
              <a:buNone/>
              <a:defRPr/>
            </a:pPr>
            <a:endParaRPr lang="en-US" dirty="0" smtClean="0"/>
          </a:p>
          <a:p>
            <a:pPr marL="411480" eaLnBrk="1" fontAlgn="auto" hangingPunct="1">
              <a:spcAft>
                <a:spcPts val="0"/>
              </a:spcAft>
              <a:buFont typeface="Wingdings"/>
              <a:buChar char=""/>
              <a:defRPr/>
            </a:pPr>
            <a:endParaRPr lang="en-US" dirty="0" smtClean="0"/>
          </a:p>
          <a:p>
            <a:pPr marL="411480" eaLnBrk="1" fontAlgn="auto" hangingPunct="1">
              <a:spcAft>
                <a:spcPts val="0"/>
              </a:spcAft>
              <a:buFont typeface="Wingdings"/>
              <a:buChar char=""/>
              <a:defRPr/>
            </a:pPr>
            <a:endParaRPr lang="en-US" dirty="0"/>
          </a:p>
        </p:txBody>
      </p:sp>
      <p:sp>
        <p:nvSpPr>
          <p:cNvPr id="5" name="Rectangle 4"/>
          <p:cNvSpPr>
            <a:spLocks noChangeArrowheads="1"/>
          </p:cNvSpPr>
          <p:nvPr/>
        </p:nvSpPr>
        <p:spPr bwMode="auto">
          <a:xfrm>
            <a:off x="1143000" y="3124200"/>
            <a:ext cx="1828800" cy="1600200"/>
          </a:xfrm>
          <a:prstGeom prst="rect">
            <a:avLst/>
          </a:prstGeom>
          <a:solidFill>
            <a:schemeClr val="accent1"/>
          </a:solidFill>
          <a:ln w="12700">
            <a:solidFill>
              <a:schemeClr val="tx1"/>
            </a:solidFill>
            <a:miter lim="800000"/>
            <a:headEnd/>
            <a:tailEnd/>
          </a:ln>
          <a:effectLst>
            <a:outerShdw dist="107763" dir="2700000" algn="ctr" rotWithShape="0">
              <a:schemeClr val="bg2"/>
            </a:outerShdw>
          </a:effec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171450" indent="-171450" fontAlgn="auto">
              <a:spcBef>
                <a:spcPts val="0"/>
              </a:spcBef>
              <a:spcAft>
                <a:spcPts val="0"/>
              </a:spcAft>
              <a:tabLst>
                <a:tab pos="285750" algn="l"/>
                <a:tab pos="457200" algn="l"/>
                <a:tab pos="685800" algn="l"/>
                <a:tab pos="914400" algn="l"/>
                <a:tab pos="1143000" algn="l"/>
                <a:tab pos="2286000" algn="l"/>
                <a:tab pos="2514600" algn="l"/>
                <a:tab pos="2743200" algn="l"/>
                <a:tab pos="2971800" algn="l"/>
                <a:tab pos="3200400" algn="l"/>
                <a:tab pos="3429000" algn="l"/>
              </a:tabLst>
              <a:defRPr/>
            </a:pPr>
            <a:r>
              <a:rPr lang="en-US" sz="2400" dirty="0" smtClean="0">
                <a:solidFill>
                  <a:schemeClr val="bg1"/>
                </a:solidFill>
                <a:sym typeface="Symbol"/>
              </a:rPr>
              <a:t></a:t>
            </a:r>
            <a:r>
              <a:rPr lang="en-US" sz="2400" dirty="0" smtClean="0">
                <a:sym typeface="Symbol"/>
              </a:rPr>
              <a:t></a:t>
            </a:r>
            <a:r>
              <a:rPr lang="en-US" sz="2400" dirty="0" smtClean="0">
                <a:solidFill>
                  <a:schemeClr val="bg1"/>
                </a:solidFill>
              </a:rPr>
              <a:t>A73</a:t>
            </a:r>
          </a:p>
          <a:p>
            <a:pPr marL="171450" indent="-171450" fontAlgn="auto">
              <a:spcBef>
                <a:spcPts val="0"/>
              </a:spcBef>
              <a:spcAft>
                <a:spcPts val="0"/>
              </a:spcAft>
              <a:tabLst>
                <a:tab pos="285750" algn="l"/>
                <a:tab pos="457200" algn="l"/>
                <a:tab pos="685800" algn="l"/>
                <a:tab pos="914400" algn="l"/>
                <a:tab pos="1143000" algn="l"/>
                <a:tab pos="2286000" algn="l"/>
                <a:tab pos="2514600" algn="l"/>
                <a:tab pos="2743200" algn="l"/>
                <a:tab pos="2971800" algn="l"/>
                <a:tab pos="3200400" algn="l"/>
                <a:tab pos="3429000" algn="l"/>
              </a:tabLst>
              <a:defRPr/>
            </a:pPr>
            <a:r>
              <a:rPr lang="en-US" sz="2400" dirty="0" smtClean="0">
                <a:solidFill>
                  <a:schemeClr val="bg1"/>
                </a:solidFill>
                <a:sym typeface="Symbol"/>
              </a:rPr>
              <a:t></a:t>
            </a:r>
            <a:r>
              <a:rPr lang="en-US" sz="2400" dirty="0" smtClean="0">
                <a:solidFill>
                  <a:schemeClr val="bg1"/>
                </a:solidFill>
              </a:rPr>
              <a:t>A43</a:t>
            </a:r>
            <a:endParaRPr lang="en-US" sz="2400" dirty="0" smtClean="0">
              <a:solidFill>
                <a:schemeClr val="bg1"/>
              </a:solidFill>
              <a:sym typeface="Symbol"/>
            </a:endParaRPr>
          </a:p>
          <a:p>
            <a:pPr marL="171450" indent="-171450" fontAlgn="auto">
              <a:spcBef>
                <a:spcPts val="0"/>
              </a:spcBef>
              <a:spcAft>
                <a:spcPts val="0"/>
              </a:spcAft>
              <a:tabLst>
                <a:tab pos="285750" algn="l"/>
                <a:tab pos="457200" algn="l"/>
                <a:tab pos="685800" algn="l"/>
                <a:tab pos="914400" algn="l"/>
                <a:tab pos="1143000" algn="l"/>
                <a:tab pos="2286000" algn="l"/>
                <a:tab pos="2514600" algn="l"/>
                <a:tab pos="2743200" algn="l"/>
                <a:tab pos="2971800" algn="l"/>
                <a:tab pos="3200400" algn="l"/>
                <a:tab pos="3429000" algn="l"/>
              </a:tabLst>
              <a:defRPr/>
            </a:pPr>
            <a:r>
              <a:rPr lang="en-US" sz="2400" dirty="0" smtClean="0">
                <a:solidFill>
                  <a:schemeClr val="bg1"/>
                </a:solidFill>
                <a:sym typeface="Symbol"/>
              </a:rPr>
              <a:t></a:t>
            </a:r>
            <a:r>
              <a:rPr lang="en-US" sz="2400" dirty="0" smtClean="0">
                <a:solidFill>
                  <a:schemeClr val="bg1"/>
                </a:solidFill>
              </a:rPr>
              <a:t>K975</a:t>
            </a:r>
            <a:endParaRPr lang="en-US" sz="2400" dirty="0" smtClean="0">
              <a:solidFill>
                <a:schemeClr val="bg1"/>
              </a:solidFill>
              <a:sym typeface="Symbol"/>
            </a:endParaRPr>
          </a:p>
          <a:p>
            <a:pPr marL="171450" indent="-171450" fontAlgn="auto">
              <a:spcBef>
                <a:spcPts val="0"/>
              </a:spcBef>
              <a:spcAft>
                <a:spcPts val="0"/>
              </a:spcAft>
              <a:tabLst>
                <a:tab pos="285750" algn="l"/>
                <a:tab pos="457200" algn="l"/>
                <a:tab pos="685800" algn="l"/>
                <a:tab pos="914400" algn="l"/>
                <a:tab pos="1143000" algn="l"/>
                <a:tab pos="2286000" algn="l"/>
                <a:tab pos="2514600" algn="l"/>
                <a:tab pos="2743200" algn="l"/>
                <a:tab pos="2971800" algn="l"/>
                <a:tab pos="3200400" algn="l"/>
                <a:tab pos="3429000" algn="l"/>
              </a:tabLst>
              <a:defRPr/>
            </a:pPr>
            <a:r>
              <a:rPr lang="en-US" sz="2400" dirty="0" smtClean="0">
                <a:solidFill>
                  <a:schemeClr val="bg1"/>
                </a:solidFill>
                <a:sym typeface="Symbol"/>
              </a:rPr>
              <a:t></a:t>
            </a:r>
            <a:r>
              <a:rPr lang="en-US" sz="2400" dirty="0" smtClean="0">
                <a:solidFill>
                  <a:schemeClr val="bg1"/>
                </a:solidFill>
              </a:rPr>
              <a:t>AK6</a:t>
            </a:r>
            <a:endParaRPr lang="en-US" sz="2400" dirty="0">
              <a:solidFill>
                <a:schemeClr val="bg1"/>
              </a:solidFill>
            </a:endParaRPr>
          </a:p>
        </p:txBody>
      </p:sp>
      <p:sp>
        <p:nvSpPr>
          <p:cNvPr id="44038" name="Text Placeholder 8"/>
          <p:cNvSpPr txBox="1">
            <a:spLocks noChangeArrowheads="1"/>
          </p:cNvSpPr>
          <p:nvPr/>
        </p:nvSpPr>
        <p:spPr bwMode="auto">
          <a:xfrm>
            <a:off x="685800" y="1371600"/>
            <a:ext cx="2514600" cy="1754188"/>
          </a:xfrm>
          <a:prstGeom prst="rect">
            <a:avLst/>
          </a:prstGeom>
          <a:noFill/>
          <a:ln w="9525">
            <a:noFill/>
            <a:miter lim="800000"/>
            <a:headEnd/>
            <a:tailEnd/>
          </a:ln>
        </p:spPr>
        <p:txBody>
          <a:bodyPr>
            <a:spAutoFit/>
          </a:bodyPr>
          <a:lstStyle/>
          <a:p>
            <a:pPr eaLnBrk="0" hangingPunct="0">
              <a:buClr>
                <a:schemeClr val="tx2"/>
              </a:buClr>
              <a:buSzPct val="95000"/>
              <a:tabLst>
                <a:tab pos="114300" algn="l"/>
                <a:tab pos="627063" algn="l"/>
                <a:tab pos="1254125" algn="l"/>
              </a:tabLst>
            </a:pPr>
            <a:r>
              <a:rPr lang="en-US">
                <a:latin typeface="Corbel" pitchFamily="34" charset="0"/>
              </a:rPr>
              <a:t>W	N	E	S		1</a:t>
            </a:r>
            <a:r>
              <a:rPr lang="en-US">
                <a:latin typeface="Corbel" pitchFamily="34" charset="0"/>
                <a:sym typeface="Symbol" pitchFamily="18" charset="2"/>
              </a:rPr>
              <a:t>		1		2NT		3</a:t>
            </a:r>
            <a:r>
              <a:rPr lang="en-US">
                <a:latin typeface="Corbel" pitchFamily="34" charset="0"/>
              </a:rPr>
              <a:t> </a:t>
            </a:r>
            <a:r>
              <a:rPr lang="en-US">
                <a:latin typeface="Corbel" pitchFamily="34" charset="0"/>
                <a:sym typeface="Symbol" pitchFamily="18" charset="2"/>
              </a:rPr>
              <a:t>		 3 	 	4NT		5* 		5*		5 *		P</a:t>
            </a:r>
            <a:endParaRPr lang="en-US">
              <a:latin typeface="Corbel" pitchFamily="34" charset="0"/>
            </a:endParaRPr>
          </a:p>
        </p:txBody>
      </p:sp>
      <p:sp>
        <p:nvSpPr>
          <p:cNvPr id="44039" name="Rectangle 5"/>
          <p:cNvSpPr>
            <a:spLocks noChangeArrowheads="1"/>
          </p:cNvSpPr>
          <p:nvPr/>
        </p:nvSpPr>
        <p:spPr bwMode="auto">
          <a:xfrm>
            <a:off x="0" y="-184150"/>
            <a:ext cx="415925" cy="368300"/>
          </a:xfrm>
          <a:prstGeom prst="rect">
            <a:avLst/>
          </a:prstGeom>
          <a:noFill/>
          <a:ln w="9525">
            <a:noFill/>
            <a:miter lim="800000"/>
            <a:headEnd/>
            <a:tailEnd/>
          </a:ln>
        </p:spPr>
        <p:txBody>
          <a:bodyPr wrap="none" anchor="ctr">
            <a:spAutoFit/>
          </a:bodyPr>
          <a:lstStyle/>
          <a:p>
            <a:r>
              <a:rPr lang="en-US">
                <a:sym typeface="Symbol" pitchFamily="18" charset="2"/>
              </a:rPr>
              <a:t></a:t>
            </a:r>
          </a:p>
        </p:txBody>
      </p:sp>
      <p:sp>
        <p:nvSpPr>
          <p:cNvPr id="44040" name="Rectangle 6"/>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pPr algn="ctr">
              <a:tabLst>
                <a:tab pos="228600" algn="l"/>
                <a:tab pos="457200" algn="l"/>
                <a:tab pos="685800" algn="l"/>
                <a:tab pos="914400" algn="l"/>
                <a:tab pos="1143000" algn="l"/>
                <a:tab pos="2286000" algn="l"/>
                <a:tab pos="2514600" algn="l"/>
                <a:tab pos="2743200" algn="l"/>
                <a:tab pos="2971800" algn="l"/>
                <a:tab pos="3200400" algn="l"/>
                <a:tab pos="3429000" algn="l"/>
              </a:tabLst>
            </a:pPr>
            <a:endParaRPr lang="he-IL"/>
          </a:p>
        </p:txBody>
      </p:sp>
      <p:sp>
        <p:nvSpPr>
          <p:cNvPr id="14" name="Rectangle 13"/>
          <p:cNvSpPr>
            <a:spLocks noChangeArrowheads="1"/>
          </p:cNvSpPr>
          <p:nvPr/>
        </p:nvSpPr>
        <p:spPr bwMode="auto">
          <a:xfrm>
            <a:off x="1143000" y="5029200"/>
            <a:ext cx="1828800" cy="1600200"/>
          </a:xfrm>
          <a:prstGeom prst="rect">
            <a:avLst/>
          </a:prstGeom>
          <a:solidFill>
            <a:schemeClr val="accent1"/>
          </a:solidFill>
          <a:ln w="12700">
            <a:solidFill>
              <a:schemeClr val="tx1"/>
            </a:solidFill>
            <a:miter lim="800000"/>
            <a:headEnd/>
            <a:tailEnd/>
          </a:ln>
          <a:effectLst>
            <a:outerShdw dist="107763" dir="2700000" algn="ctr" rotWithShape="0">
              <a:schemeClr val="bg2"/>
            </a:outerShdw>
          </a:effec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spcBef>
                <a:spcPts val="0"/>
              </a:spcBef>
              <a:spcAft>
                <a:spcPts val="0"/>
              </a:spcAft>
              <a:tabLst>
                <a:tab pos="228600" algn="l"/>
                <a:tab pos="457200" algn="l"/>
                <a:tab pos="685800" algn="l"/>
                <a:tab pos="914400" algn="l"/>
                <a:tab pos="1143000" algn="l"/>
                <a:tab pos="2286000" algn="l"/>
                <a:tab pos="2514600" algn="l"/>
                <a:tab pos="2743200" algn="l"/>
                <a:tab pos="2971800" algn="l"/>
                <a:tab pos="3200400" algn="l"/>
                <a:tab pos="3429000" algn="l"/>
              </a:tabLst>
              <a:defRPr/>
            </a:pPr>
            <a:r>
              <a:rPr lang="en-US" sz="2400" dirty="0" smtClean="0">
                <a:solidFill>
                  <a:schemeClr val="bg1"/>
                </a:solidFill>
                <a:sym typeface="Symbol"/>
              </a:rPr>
              <a:t></a:t>
            </a:r>
            <a:r>
              <a:rPr lang="en-US" sz="2400" dirty="0" smtClean="0">
                <a:solidFill>
                  <a:schemeClr val="bg1"/>
                </a:solidFill>
              </a:rPr>
              <a:t>J10962</a:t>
            </a:r>
            <a:r>
              <a:rPr lang="en-US" sz="2400" dirty="0" smtClean="0">
                <a:solidFill>
                  <a:schemeClr val="bg1"/>
                </a:solidFill>
                <a:sym typeface="Symbol"/>
              </a:rPr>
              <a:t></a:t>
            </a:r>
          </a:p>
          <a:p>
            <a:pPr fontAlgn="auto">
              <a:spcBef>
                <a:spcPts val="0"/>
              </a:spcBef>
              <a:spcAft>
                <a:spcPts val="0"/>
              </a:spcAft>
              <a:tabLst>
                <a:tab pos="228600" algn="l"/>
                <a:tab pos="457200" algn="l"/>
                <a:tab pos="685800" algn="l"/>
                <a:tab pos="914400" algn="l"/>
                <a:tab pos="1143000" algn="l"/>
                <a:tab pos="2286000" algn="l"/>
                <a:tab pos="2514600" algn="l"/>
                <a:tab pos="2743200" algn="l"/>
                <a:tab pos="2971800" algn="l"/>
                <a:tab pos="3200400" algn="l"/>
                <a:tab pos="3429000" algn="l"/>
              </a:tabLst>
              <a:defRPr/>
            </a:pPr>
            <a:r>
              <a:rPr lang="en-US" sz="2400" dirty="0" smtClean="0">
                <a:solidFill>
                  <a:schemeClr val="bg1"/>
                </a:solidFill>
                <a:sym typeface="Symbol"/>
              </a:rPr>
              <a:t></a:t>
            </a:r>
            <a:r>
              <a:rPr lang="en-US" sz="2400" dirty="0" smtClean="0">
                <a:solidFill>
                  <a:schemeClr val="bg1"/>
                </a:solidFill>
              </a:rPr>
              <a:t>7</a:t>
            </a:r>
            <a:r>
              <a:rPr lang="en-US" sz="2400" dirty="0" smtClean="0">
                <a:solidFill>
                  <a:schemeClr val="bg1"/>
                </a:solidFill>
                <a:sym typeface="Symbol"/>
              </a:rPr>
              <a:t></a:t>
            </a:r>
          </a:p>
          <a:p>
            <a:pPr fontAlgn="auto">
              <a:spcBef>
                <a:spcPts val="0"/>
              </a:spcBef>
              <a:spcAft>
                <a:spcPts val="0"/>
              </a:spcAft>
              <a:tabLst>
                <a:tab pos="228600" algn="l"/>
                <a:tab pos="457200" algn="l"/>
                <a:tab pos="685800" algn="l"/>
                <a:tab pos="914400" algn="l"/>
                <a:tab pos="1143000" algn="l"/>
                <a:tab pos="2286000" algn="l"/>
                <a:tab pos="2514600" algn="l"/>
                <a:tab pos="2743200" algn="l"/>
                <a:tab pos="2971800" algn="l"/>
                <a:tab pos="3200400" algn="l"/>
                <a:tab pos="3429000" algn="l"/>
              </a:tabLst>
              <a:defRPr/>
            </a:pPr>
            <a:r>
              <a:rPr lang="en-US" sz="2400" dirty="0" smtClean="0">
                <a:solidFill>
                  <a:schemeClr val="bg1"/>
                </a:solidFill>
                <a:sym typeface="Symbol"/>
              </a:rPr>
              <a:t></a:t>
            </a:r>
            <a:r>
              <a:rPr lang="en-US" sz="2400" dirty="0" smtClean="0">
                <a:solidFill>
                  <a:schemeClr val="bg1"/>
                </a:solidFill>
              </a:rPr>
              <a:t>AQ432</a:t>
            </a:r>
            <a:r>
              <a:rPr lang="en-US" sz="2400" dirty="0" smtClean="0">
                <a:solidFill>
                  <a:schemeClr val="bg1"/>
                </a:solidFill>
                <a:sym typeface="Symbol"/>
              </a:rPr>
              <a:t></a:t>
            </a:r>
          </a:p>
          <a:p>
            <a:pPr fontAlgn="auto">
              <a:spcBef>
                <a:spcPts val="0"/>
              </a:spcBef>
              <a:spcAft>
                <a:spcPts val="0"/>
              </a:spcAft>
              <a:tabLst>
                <a:tab pos="228600" algn="l"/>
                <a:tab pos="457200" algn="l"/>
                <a:tab pos="685800" algn="l"/>
                <a:tab pos="914400" algn="l"/>
                <a:tab pos="1143000" algn="l"/>
                <a:tab pos="2286000" algn="l"/>
                <a:tab pos="2514600" algn="l"/>
                <a:tab pos="2743200" algn="l"/>
                <a:tab pos="2971800" algn="l"/>
                <a:tab pos="3200400" algn="l"/>
                <a:tab pos="3429000" algn="l"/>
              </a:tabLst>
              <a:defRPr/>
            </a:pPr>
            <a:r>
              <a:rPr lang="en-US" sz="2400" dirty="0" smtClean="0">
                <a:solidFill>
                  <a:schemeClr val="bg1"/>
                </a:solidFill>
                <a:sym typeface="Symbol"/>
              </a:rPr>
              <a:t></a:t>
            </a:r>
            <a:r>
              <a:rPr lang="en-US" sz="2400" dirty="0" smtClean="0">
                <a:solidFill>
                  <a:schemeClr val="bg1"/>
                </a:solidFill>
              </a:rPr>
              <a:t>109</a:t>
            </a:r>
            <a:endParaRPr lang="en-US" sz="2400" dirty="0">
              <a:solidFill>
                <a:schemeClr val="bg1"/>
              </a:solidFill>
            </a:endParaRPr>
          </a:p>
        </p:txBody>
      </p:sp>
      <p:sp>
        <p:nvSpPr>
          <p:cNvPr id="44042" name="Rectangle 9"/>
          <p:cNvSpPr>
            <a:spLocks noChangeArrowheads="1"/>
          </p:cNvSpPr>
          <p:nvPr/>
        </p:nvSpPr>
        <p:spPr bwMode="auto">
          <a:xfrm>
            <a:off x="1600200" y="4687888"/>
            <a:ext cx="838200" cy="369887"/>
          </a:xfrm>
          <a:prstGeom prst="rect">
            <a:avLst/>
          </a:prstGeom>
          <a:noFill/>
          <a:ln w="9525">
            <a:noFill/>
            <a:miter lim="800000"/>
            <a:headEnd/>
            <a:tailEnd/>
          </a:ln>
        </p:spPr>
        <p:txBody>
          <a:bodyPr>
            <a:spAutoFit/>
          </a:bodyPr>
          <a:lstStyle/>
          <a:p>
            <a:r>
              <a:rPr lang="en-US">
                <a:latin typeface="Corbel" pitchFamily="34" charset="0"/>
              </a:rPr>
              <a:t>North</a:t>
            </a:r>
          </a:p>
        </p:txBody>
      </p:sp>
      <p:sp>
        <p:nvSpPr>
          <p:cNvPr id="44043" name="Rectangle 10"/>
          <p:cNvSpPr>
            <a:spLocks noChangeArrowheads="1"/>
          </p:cNvSpPr>
          <p:nvPr/>
        </p:nvSpPr>
        <p:spPr bwMode="auto">
          <a:xfrm>
            <a:off x="1600200" y="6564313"/>
            <a:ext cx="838200" cy="369887"/>
          </a:xfrm>
          <a:prstGeom prst="rect">
            <a:avLst/>
          </a:prstGeom>
          <a:noFill/>
          <a:ln w="9525">
            <a:noFill/>
            <a:miter lim="800000"/>
            <a:headEnd/>
            <a:tailEnd/>
          </a:ln>
        </p:spPr>
        <p:txBody>
          <a:bodyPr>
            <a:spAutoFit/>
          </a:bodyPr>
          <a:lstStyle/>
          <a:p>
            <a:r>
              <a:rPr lang="en-US">
                <a:latin typeface="Corbel" pitchFamily="34" charset="0"/>
              </a:rPr>
              <a:t>South</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Effect transition="in" filter="blinds(horizontal)">
                                      <p:cBhvr>
                                        <p:cTn id="7" dur="500"/>
                                        <p:tgtEl>
                                          <p:spTgt spid="4">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4">
                                            <p:txEl>
                                              <p:pRg st="2" end="2"/>
                                            </p:txEl>
                                          </p:spTgt>
                                        </p:tgtEl>
                                        <p:attrNameLst>
                                          <p:attrName>style.visibility</p:attrName>
                                        </p:attrNameLst>
                                      </p:cBhvr>
                                      <p:to>
                                        <p:strVal val="visible"/>
                                      </p:to>
                                    </p:set>
                                    <p:animEffect transition="in" filter="blinds(horizontal)">
                                      <p:cBhvr>
                                        <p:cTn id="12" dur="500"/>
                                        <p:tgtEl>
                                          <p:spTgt spid="4">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blinds(horizontal)">
                                      <p:cBhvr>
                                        <p:cTn id="17" dur="500"/>
                                        <p:tgtEl>
                                          <p:spTgt spid="14"/>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blinds(horizontal)">
                                      <p:cBhvr>
                                        <p:cTn id="2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14" grpId="0" animBg="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b="1" dirty="0" smtClean="0">
                <a:solidFill>
                  <a:schemeClr val="tx2">
                    <a:satMod val="200000"/>
                  </a:schemeClr>
                </a:solidFill>
              </a:rPr>
              <a:t>At the half</a:t>
            </a:r>
            <a:endParaRPr lang="en-US" dirty="0">
              <a:solidFill>
                <a:schemeClr val="tx2">
                  <a:satMod val="200000"/>
                </a:schemeClr>
              </a:solidFill>
            </a:endParaRPr>
          </a:p>
        </p:txBody>
      </p:sp>
      <p:sp>
        <p:nvSpPr>
          <p:cNvPr id="45059" name="Text Placeholder 2"/>
          <p:cNvSpPr>
            <a:spLocks noGrp="1"/>
          </p:cNvSpPr>
          <p:nvPr>
            <p:ph type="body" idx="2"/>
          </p:nvPr>
        </p:nvSpPr>
        <p:spPr>
          <a:xfrm>
            <a:off x="609600" y="1524000"/>
            <a:ext cx="3352800" cy="4876800"/>
          </a:xfrm>
        </p:spPr>
        <p:txBody>
          <a:bodyPr/>
          <a:lstStyle/>
          <a:p>
            <a:pPr marL="53975" eaLnBrk="1" hangingPunct="1"/>
            <a:endParaRPr lang="en-US" smtClean="0"/>
          </a:p>
          <a:p>
            <a:pPr marL="53975" eaLnBrk="1" hangingPunct="1"/>
            <a:r>
              <a:rPr lang="en-US" smtClean="0"/>
              <a:t>	</a:t>
            </a:r>
          </a:p>
        </p:txBody>
      </p:sp>
      <p:sp>
        <p:nvSpPr>
          <p:cNvPr id="4" name="Content Placeholder 3"/>
          <p:cNvSpPr>
            <a:spLocks noGrp="1"/>
          </p:cNvSpPr>
          <p:nvPr>
            <p:ph sz="half" idx="1"/>
          </p:nvPr>
        </p:nvSpPr>
        <p:spPr>
          <a:xfrm>
            <a:off x="3352800" y="1447800"/>
            <a:ext cx="5791200" cy="4572000"/>
          </a:xfrm>
        </p:spPr>
        <p:txBody>
          <a:bodyPr>
            <a:normAutofit fontScale="85000" lnSpcReduction="20000"/>
          </a:bodyPr>
          <a:lstStyle/>
          <a:p>
            <a:pPr marL="411480" eaLnBrk="1" fontAlgn="auto" hangingPunct="1">
              <a:spcAft>
                <a:spcPts val="0"/>
              </a:spcAft>
              <a:buFont typeface="Wingdings"/>
              <a:buChar char=""/>
              <a:defRPr/>
            </a:pPr>
            <a:r>
              <a:rPr lang="en-US" dirty="0" smtClean="0"/>
              <a:t>Let’s say you decided to switch to regular Blackwood because you are behind.  </a:t>
            </a:r>
          </a:p>
          <a:p>
            <a:pPr marL="411480" eaLnBrk="1" fontAlgn="auto" hangingPunct="1">
              <a:spcAft>
                <a:spcPts val="0"/>
              </a:spcAft>
              <a:buFont typeface="Wingdings"/>
              <a:buChar char=""/>
              <a:defRPr/>
            </a:pPr>
            <a:r>
              <a:rPr lang="en-US" dirty="0" smtClean="0"/>
              <a:t>On this hand few RKCB pairs will get to 6</a:t>
            </a:r>
            <a:r>
              <a:rPr lang="en-US" dirty="0" smtClean="0">
                <a:sym typeface="Symbol"/>
              </a:rPr>
              <a:t></a:t>
            </a:r>
            <a:r>
              <a:rPr lang="en-US" dirty="0" smtClean="0"/>
              <a:t>.  After learning the partnership is off a key card and the </a:t>
            </a:r>
            <a:r>
              <a:rPr lang="en-US" dirty="0" smtClean="0">
                <a:sym typeface="Symbol"/>
              </a:rPr>
              <a:t></a:t>
            </a:r>
            <a:r>
              <a:rPr lang="en-US" dirty="0" smtClean="0"/>
              <a:t>Q, it’s hard for South to bid the 25-point slam. </a:t>
            </a:r>
          </a:p>
          <a:p>
            <a:pPr marL="411480" eaLnBrk="1" fontAlgn="auto" hangingPunct="1">
              <a:spcAft>
                <a:spcPts val="0"/>
              </a:spcAft>
              <a:buFont typeface="Wingdings"/>
              <a:buChar char=""/>
              <a:defRPr/>
            </a:pPr>
            <a:r>
              <a:rPr lang="en-US" dirty="0" smtClean="0"/>
              <a:t>However, playing regular Blackwood,  you know you have all the aces and a double fit</a:t>
            </a:r>
          </a:p>
          <a:p>
            <a:pPr marL="411480" eaLnBrk="1" fontAlgn="auto" hangingPunct="1">
              <a:spcAft>
                <a:spcPts val="0"/>
              </a:spcAft>
              <a:buFont typeface="Wingdings"/>
              <a:buChar char=""/>
              <a:defRPr/>
            </a:pPr>
            <a:r>
              <a:rPr lang="en-US" dirty="0" smtClean="0"/>
              <a:t>Bid </a:t>
            </a:r>
            <a:r>
              <a:rPr lang="en-US" dirty="0" smtClean="0">
                <a:sym typeface="Symbol" pitchFamily="18" charset="2"/>
              </a:rPr>
              <a:t>6 </a:t>
            </a:r>
            <a:endParaRPr lang="en-US" dirty="0" smtClean="0"/>
          </a:p>
          <a:p>
            <a:pPr marL="411480" eaLnBrk="1" fontAlgn="auto" hangingPunct="1">
              <a:spcAft>
                <a:spcPts val="0"/>
              </a:spcAft>
              <a:buFont typeface="Wingdings" pitchFamily="2" charset="2"/>
              <a:buNone/>
              <a:defRPr/>
            </a:pPr>
            <a:endParaRPr lang="en-US" dirty="0" smtClean="0"/>
          </a:p>
          <a:p>
            <a:pPr marL="411480" eaLnBrk="1" fontAlgn="auto" hangingPunct="1">
              <a:spcAft>
                <a:spcPts val="0"/>
              </a:spcAft>
              <a:buFont typeface="Wingdings"/>
              <a:buChar char=""/>
              <a:defRPr/>
            </a:pPr>
            <a:endParaRPr lang="en-US" dirty="0" smtClean="0"/>
          </a:p>
          <a:p>
            <a:pPr marL="411480" eaLnBrk="1" fontAlgn="auto" hangingPunct="1">
              <a:spcAft>
                <a:spcPts val="0"/>
              </a:spcAft>
              <a:buFont typeface="Wingdings"/>
              <a:buChar char=""/>
              <a:defRPr/>
            </a:pPr>
            <a:endParaRPr lang="en-US" dirty="0"/>
          </a:p>
        </p:txBody>
      </p:sp>
      <p:sp>
        <p:nvSpPr>
          <p:cNvPr id="5" name="Rectangle 4"/>
          <p:cNvSpPr>
            <a:spLocks noChangeArrowheads="1"/>
          </p:cNvSpPr>
          <p:nvPr/>
        </p:nvSpPr>
        <p:spPr bwMode="auto">
          <a:xfrm>
            <a:off x="1143000" y="3124200"/>
            <a:ext cx="1828800" cy="1600200"/>
          </a:xfrm>
          <a:prstGeom prst="rect">
            <a:avLst/>
          </a:prstGeom>
          <a:solidFill>
            <a:schemeClr val="accent1"/>
          </a:solidFill>
          <a:ln w="12700">
            <a:solidFill>
              <a:schemeClr val="tx1"/>
            </a:solidFill>
            <a:miter lim="800000"/>
            <a:headEnd/>
            <a:tailEnd/>
          </a:ln>
          <a:effectLst>
            <a:outerShdw dist="107763" dir="2700000" algn="ctr" rotWithShape="0">
              <a:schemeClr val="bg2"/>
            </a:outerShdw>
          </a:effec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171450" indent="-171450" fontAlgn="auto">
              <a:spcBef>
                <a:spcPts val="0"/>
              </a:spcBef>
              <a:spcAft>
                <a:spcPts val="0"/>
              </a:spcAft>
              <a:tabLst>
                <a:tab pos="285750" algn="l"/>
                <a:tab pos="457200" algn="l"/>
                <a:tab pos="685800" algn="l"/>
                <a:tab pos="914400" algn="l"/>
                <a:tab pos="1143000" algn="l"/>
                <a:tab pos="2286000" algn="l"/>
                <a:tab pos="2514600" algn="l"/>
                <a:tab pos="2743200" algn="l"/>
                <a:tab pos="2971800" algn="l"/>
                <a:tab pos="3200400" algn="l"/>
                <a:tab pos="3429000" algn="l"/>
              </a:tabLst>
              <a:defRPr/>
            </a:pPr>
            <a:r>
              <a:rPr lang="en-US" sz="2400" dirty="0" smtClean="0">
                <a:solidFill>
                  <a:schemeClr val="bg1"/>
                </a:solidFill>
                <a:sym typeface="Symbol"/>
              </a:rPr>
              <a:t></a:t>
            </a:r>
            <a:r>
              <a:rPr lang="en-US" sz="2400" dirty="0" smtClean="0">
                <a:sym typeface="Symbol"/>
              </a:rPr>
              <a:t></a:t>
            </a:r>
            <a:r>
              <a:rPr lang="en-US" sz="2400" dirty="0" smtClean="0">
                <a:solidFill>
                  <a:schemeClr val="bg1"/>
                </a:solidFill>
              </a:rPr>
              <a:t>A73</a:t>
            </a:r>
          </a:p>
          <a:p>
            <a:pPr marL="171450" indent="-171450" fontAlgn="auto">
              <a:spcBef>
                <a:spcPts val="0"/>
              </a:spcBef>
              <a:spcAft>
                <a:spcPts val="0"/>
              </a:spcAft>
              <a:tabLst>
                <a:tab pos="285750" algn="l"/>
                <a:tab pos="457200" algn="l"/>
                <a:tab pos="685800" algn="l"/>
                <a:tab pos="914400" algn="l"/>
                <a:tab pos="1143000" algn="l"/>
                <a:tab pos="2286000" algn="l"/>
                <a:tab pos="2514600" algn="l"/>
                <a:tab pos="2743200" algn="l"/>
                <a:tab pos="2971800" algn="l"/>
                <a:tab pos="3200400" algn="l"/>
                <a:tab pos="3429000" algn="l"/>
              </a:tabLst>
              <a:defRPr/>
            </a:pPr>
            <a:r>
              <a:rPr lang="en-US" sz="2400" dirty="0" smtClean="0">
                <a:solidFill>
                  <a:schemeClr val="bg1"/>
                </a:solidFill>
                <a:sym typeface="Symbol"/>
              </a:rPr>
              <a:t></a:t>
            </a:r>
            <a:r>
              <a:rPr lang="en-US" sz="2400" dirty="0" smtClean="0">
                <a:solidFill>
                  <a:schemeClr val="bg1"/>
                </a:solidFill>
              </a:rPr>
              <a:t>A43</a:t>
            </a:r>
            <a:endParaRPr lang="en-US" sz="2400" dirty="0" smtClean="0">
              <a:solidFill>
                <a:schemeClr val="bg1"/>
              </a:solidFill>
              <a:sym typeface="Symbol"/>
            </a:endParaRPr>
          </a:p>
          <a:p>
            <a:pPr marL="171450" indent="-171450" fontAlgn="auto">
              <a:spcBef>
                <a:spcPts val="0"/>
              </a:spcBef>
              <a:spcAft>
                <a:spcPts val="0"/>
              </a:spcAft>
              <a:tabLst>
                <a:tab pos="285750" algn="l"/>
                <a:tab pos="457200" algn="l"/>
                <a:tab pos="685800" algn="l"/>
                <a:tab pos="914400" algn="l"/>
                <a:tab pos="1143000" algn="l"/>
                <a:tab pos="2286000" algn="l"/>
                <a:tab pos="2514600" algn="l"/>
                <a:tab pos="2743200" algn="l"/>
                <a:tab pos="2971800" algn="l"/>
                <a:tab pos="3200400" algn="l"/>
                <a:tab pos="3429000" algn="l"/>
              </a:tabLst>
              <a:defRPr/>
            </a:pPr>
            <a:r>
              <a:rPr lang="en-US" sz="2400" dirty="0" smtClean="0">
                <a:solidFill>
                  <a:schemeClr val="bg1"/>
                </a:solidFill>
                <a:sym typeface="Symbol"/>
              </a:rPr>
              <a:t></a:t>
            </a:r>
            <a:r>
              <a:rPr lang="en-US" sz="2400" dirty="0" smtClean="0">
                <a:solidFill>
                  <a:schemeClr val="bg1"/>
                </a:solidFill>
              </a:rPr>
              <a:t>K975</a:t>
            </a:r>
            <a:endParaRPr lang="en-US" sz="2400" dirty="0" smtClean="0">
              <a:solidFill>
                <a:schemeClr val="bg1"/>
              </a:solidFill>
              <a:sym typeface="Symbol"/>
            </a:endParaRPr>
          </a:p>
          <a:p>
            <a:pPr marL="171450" indent="-171450" fontAlgn="auto">
              <a:spcBef>
                <a:spcPts val="0"/>
              </a:spcBef>
              <a:spcAft>
                <a:spcPts val="0"/>
              </a:spcAft>
              <a:tabLst>
                <a:tab pos="285750" algn="l"/>
                <a:tab pos="457200" algn="l"/>
                <a:tab pos="685800" algn="l"/>
                <a:tab pos="914400" algn="l"/>
                <a:tab pos="1143000" algn="l"/>
                <a:tab pos="2286000" algn="l"/>
                <a:tab pos="2514600" algn="l"/>
                <a:tab pos="2743200" algn="l"/>
                <a:tab pos="2971800" algn="l"/>
                <a:tab pos="3200400" algn="l"/>
                <a:tab pos="3429000" algn="l"/>
              </a:tabLst>
              <a:defRPr/>
            </a:pPr>
            <a:r>
              <a:rPr lang="en-US" sz="2400" dirty="0" smtClean="0">
                <a:solidFill>
                  <a:schemeClr val="bg1"/>
                </a:solidFill>
                <a:sym typeface="Symbol"/>
              </a:rPr>
              <a:t></a:t>
            </a:r>
            <a:r>
              <a:rPr lang="en-US" sz="2400" dirty="0" smtClean="0">
                <a:solidFill>
                  <a:schemeClr val="bg1"/>
                </a:solidFill>
              </a:rPr>
              <a:t>AK6</a:t>
            </a:r>
            <a:endParaRPr lang="en-US" sz="2400" dirty="0">
              <a:solidFill>
                <a:schemeClr val="bg1"/>
              </a:solidFill>
            </a:endParaRPr>
          </a:p>
        </p:txBody>
      </p:sp>
      <p:sp>
        <p:nvSpPr>
          <p:cNvPr id="45062" name="Text Placeholder 8"/>
          <p:cNvSpPr txBox="1">
            <a:spLocks noChangeArrowheads="1"/>
          </p:cNvSpPr>
          <p:nvPr/>
        </p:nvSpPr>
        <p:spPr bwMode="auto">
          <a:xfrm>
            <a:off x="685800" y="1371600"/>
            <a:ext cx="2514600" cy="1477963"/>
          </a:xfrm>
          <a:prstGeom prst="rect">
            <a:avLst/>
          </a:prstGeom>
          <a:noFill/>
          <a:ln w="9525">
            <a:noFill/>
            <a:miter lim="800000"/>
            <a:headEnd/>
            <a:tailEnd/>
          </a:ln>
        </p:spPr>
        <p:txBody>
          <a:bodyPr>
            <a:spAutoFit/>
          </a:bodyPr>
          <a:lstStyle/>
          <a:p>
            <a:pPr eaLnBrk="0" hangingPunct="0">
              <a:buClr>
                <a:schemeClr val="tx2"/>
              </a:buClr>
              <a:buSzPct val="95000"/>
              <a:tabLst>
                <a:tab pos="114300" algn="l"/>
                <a:tab pos="627063" algn="l"/>
                <a:tab pos="1254125" algn="l"/>
              </a:tabLst>
            </a:pPr>
            <a:r>
              <a:rPr lang="en-US">
                <a:latin typeface="Corbel" pitchFamily="34" charset="0"/>
              </a:rPr>
              <a:t>W	N	E	S		1</a:t>
            </a:r>
            <a:r>
              <a:rPr lang="en-US">
                <a:latin typeface="Corbel" pitchFamily="34" charset="0"/>
                <a:sym typeface="Symbol" pitchFamily="18" charset="2"/>
              </a:rPr>
              <a:t>		1		2NT		3</a:t>
            </a:r>
            <a:r>
              <a:rPr lang="en-US">
                <a:latin typeface="Corbel" pitchFamily="34" charset="0"/>
              </a:rPr>
              <a:t> </a:t>
            </a:r>
            <a:r>
              <a:rPr lang="en-US">
                <a:latin typeface="Corbel" pitchFamily="34" charset="0"/>
                <a:sym typeface="Symbol" pitchFamily="18" charset="2"/>
              </a:rPr>
              <a:t>		 3 	 	4NT		5		6 </a:t>
            </a:r>
            <a:endParaRPr lang="en-US">
              <a:latin typeface="Corbel" pitchFamily="34" charset="0"/>
            </a:endParaRPr>
          </a:p>
        </p:txBody>
      </p:sp>
      <p:sp>
        <p:nvSpPr>
          <p:cNvPr id="45063" name="Rectangle 5"/>
          <p:cNvSpPr>
            <a:spLocks noChangeArrowheads="1"/>
          </p:cNvSpPr>
          <p:nvPr/>
        </p:nvSpPr>
        <p:spPr bwMode="auto">
          <a:xfrm>
            <a:off x="0" y="-184150"/>
            <a:ext cx="415925" cy="368300"/>
          </a:xfrm>
          <a:prstGeom prst="rect">
            <a:avLst/>
          </a:prstGeom>
          <a:noFill/>
          <a:ln w="9525">
            <a:noFill/>
            <a:miter lim="800000"/>
            <a:headEnd/>
            <a:tailEnd/>
          </a:ln>
        </p:spPr>
        <p:txBody>
          <a:bodyPr wrap="none" anchor="ctr">
            <a:spAutoFit/>
          </a:bodyPr>
          <a:lstStyle/>
          <a:p>
            <a:r>
              <a:rPr lang="en-US">
                <a:sym typeface="Symbol" pitchFamily="18" charset="2"/>
              </a:rPr>
              <a:t></a:t>
            </a:r>
          </a:p>
        </p:txBody>
      </p:sp>
      <p:sp>
        <p:nvSpPr>
          <p:cNvPr id="45064" name="Rectangle 6"/>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pPr algn="ctr">
              <a:tabLst>
                <a:tab pos="228600" algn="l"/>
                <a:tab pos="457200" algn="l"/>
                <a:tab pos="685800" algn="l"/>
                <a:tab pos="914400" algn="l"/>
                <a:tab pos="1143000" algn="l"/>
                <a:tab pos="2286000" algn="l"/>
                <a:tab pos="2514600" algn="l"/>
                <a:tab pos="2743200" algn="l"/>
                <a:tab pos="2971800" algn="l"/>
                <a:tab pos="3200400" algn="l"/>
                <a:tab pos="3429000" algn="l"/>
              </a:tabLst>
            </a:pPr>
            <a:endParaRPr lang="he-IL"/>
          </a:p>
        </p:txBody>
      </p:sp>
      <p:sp>
        <p:nvSpPr>
          <p:cNvPr id="14" name="Rectangle 13"/>
          <p:cNvSpPr>
            <a:spLocks noChangeArrowheads="1"/>
          </p:cNvSpPr>
          <p:nvPr/>
        </p:nvSpPr>
        <p:spPr bwMode="auto">
          <a:xfrm>
            <a:off x="1143000" y="5029200"/>
            <a:ext cx="1828800" cy="1600200"/>
          </a:xfrm>
          <a:prstGeom prst="rect">
            <a:avLst/>
          </a:prstGeom>
          <a:solidFill>
            <a:schemeClr val="accent1"/>
          </a:solidFill>
          <a:ln w="12700">
            <a:solidFill>
              <a:schemeClr val="tx1"/>
            </a:solidFill>
            <a:miter lim="800000"/>
            <a:headEnd/>
            <a:tailEnd/>
          </a:ln>
          <a:effectLst>
            <a:outerShdw dist="107763" dir="2700000" algn="ctr" rotWithShape="0">
              <a:schemeClr val="bg2"/>
            </a:outerShdw>
          </a:effec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spcBef>
                <a:spcPts val="0"/>
              </a:spcBef>
              <a:spcAft>
                <a:spcPts val="0"/>
              </a:spcAft>
              <a:tabLst>
                <a:tab pos="228600" algn="l"/>
                <a:tab pos="457200" algn="l"/>
                <a:tab pos="685800" algn="l"/>
                <a:tab pos="914400" algn="l"/>
                <a:tab pos="1143000" algn="l"/>
                <a:tab pos="2286000" algn="l"/>
                <a:tab pos="2514600" algn="l"/>
                <a:tab pos="2743200" algn="l"/>
                <a:tab pos="2971800" algn="l"/>
                <a:tab pos="3200400" algn="l"/>
                <a:tab pos="3429000" algn="l"/>
              </a:tabLst>
              <a:defRPr/>
            </a:pPr>
            <a:r>
              <a:rPr lang="en-US" sz="2400" dirty="0" smtClean="0">
                <a:solidFill>
                  <a:schemeClr val="bg1"/>
                </a:solidFill>
                <a:sym typeface="Symbol"/>
              </a:rPr>
              <a:t></a:t>
            </a:r>
            <a:r>
              <a:rPr lang="en-US" sz="2400" dirty="0" smtClean="0">
                <a:solidFill>
                  <a:schemeClr val="bg1"/>
                </a:solidFill>
              </a:rPr>
              <a:t>J10962</a:t>
            </a:r>
            <a:r>
              <a:rPr lang="en-US" sz="2400" dirty="0" smtClean="0">
                <a:solidFill>
                  <a:schemeClr val="bg1"/>
                </a:solidFill>
                <a:sym typeface="Symbol"/>
              </a:rPr>
              <a:t></a:t>
            </a:r>
          </a:p>
          <a:p>
            <a:pPr fontAlgn="auto">
              <a:spcBef>
                <a:spcPts val="0"/>
              </a:spcBef>
              <a:spcAft>
                <a:spcPts val="0"/>
              </a:spcAft>
              <a:tabLst>
                <a:tab pos="228600" algn="l"/>
                <a:tab pos="457200" algn="l"/>
                <a:tab pos="685800" algn="l"/>
                <a:tab pos="914400" algn="l"/>
                <a:tab pos="1143000" algn="l"/>
                <a:tab pos="2286000" algn="l"/>
                <a:tab pos="2514600" algn="l"/>
                <a:tab pos="2743200" algn="l"/>
                <a:tab pos="2971800" algn="l"/>
                <a:tab pos="3200400" algn="l"/>
                <a:tab pos="3429000" algn="l"/>
              </a:tabLst>
              <a:defRPr/>
            </a:pPr>
            <a:r>
              <a:rPr lang="en-US" sz="2400" dirty="0" smtClean="0">
                <a:solidFill>
                  <a:schemeClr val="bg1"/>
                </a:solidFill>
                <a:sym typeface="Symbol"/>
              </a:rPr>
              <a:t></a:t>
            </a:r>
            <a:r>
              <a:rPr lang="en-US" sz="2400" dirty="0" smtClean="0">
                <a:solidFill>
                  <a:schemeClr val="bg1"/>
                </a:solidFill>
              </a:rPr>
              <a:t>7</a:t>
            </a:r>
            <a:r>
              <a:rPr lang="en-US" sz="2400" dirty="0" smtClean="0">
                <a:solidFill>
                  <a:schemeClr val="bg1"/>
                </a:solidFill>
                <a:sym typeface="Symbol"/>
              </a:rPr>
              <a:t></a:t>
            </a:r>
          </a:p>
          <a:p>
            <a:pPr fontAlgn="auto">
              <a:spcBef>
                <a:spcPts val="0"/>
              </a:spcBef>
              <a:spcAft>
                <a:spcPts val="0"/>
              </a:spcAft>
              <a:tabLst>
                <a:tab pos="228600" algn="l"/>
                <a:tab pos="457200" algn="l"/>
                <a:tab pos="685800" algn="l"/>
                <a:tab pos="914400" algn="l"/>
                <a:tab pos="1143000" algn="l"/>
                <a:tab pos="2286000" algn="l"/>
                <a:tab pos="2514600" algn="l"/>
                <a:tab pos="2743200" algn="l"/>
                <a:tab pos="2971800" algn="l"/>
                <a:tab pos="3200400" algn="l"/>
                <a:tab pos="3429000" algn="l"/>
              </a:tabLst>
              <a:defRPr/>
            </a:pPr>
            <a:r>
              <a:rPr lang="en-US" sz="2400" dirty="0" smtClean="0">
                <a:solidFill>
                  <a:schemeClr val="bg1"/>
                </a:solidFill>
                <a:sym typeface="Symbol"/>
              </a:rPr>
              <a:t></a:t>
            </a:r>
            <a:r>
              <a:rPr lang="en-US" sz="2400" dirty="0" smtClean="0">
                <a:solidFill>
                  <a:schemeClr val="bg1"/>
                </a:solidFill>
              </a:rPr>
              <a:t>AQ432</a:t>
            </a:r>
            <a:r>
              <a:rPr lang="en-US" sz="2400" dirty="0" smtClean="0">
                <a:solidFill>
                  <a:schemeClr val="bg1"/>
                </a:solidFill>
                <a:sym typeface="Symbol"/>
              </a:rPr>
              <a:t></a:t>
            </a:r>
          </a:p>
          <a:p>
            <a:pPr fontAlgn="auto">
              <a:spcBef>
                <a:spcPts val="0"/>
              </a:spcBef>
              <a:spcAft>
                <a:spcPts val="0"/>
              </a:spcAft>
              <a:tabLst>
                <a:tab pos="228600" algn="l"/>
                <a:tab pos="457200" algn="l"/>
                <a:tab pos="685800" algn="l"/>
                <a:tab pos="914400" algn="l"/>
                <a:tab pos="1143000" algn="l"/>
                <a:tab pos="2286000" algn="l"/>
                <a:tab pos="2514600" algn="l"/>
                <a:tab pos="2743200" algn="l"/>
                <a:tab pos="2971800" algn="l"/>
                <a:tab pos="3200400" algn="l"/>
                <a:tab pos="3429000" algn="l"/>
              </a:tabLst>
              <a:defRPr/>
            </a:pPr>
            <a:r>
              <a:rPr lang="en-US" sz="2400" dirty="0" smtClean="0">
                <a:solidFill>
                  <a:schemeClr val="bg1"/>
                </a:solidFill>
                <a:sym typeface="Symbol"/>
              </a:rPr>
              <a:t></a:t>
            </a:r>
            <a:r>
              <a:rPr lang="en-US" sz="2400" dirty="0" smtClean="0">
                <a:solidFill>
                  <a:schemeClr val="bg1"/>
                </a:solidFill>
              </a:rPr>
              <a:t>109</a:t>
            </a:r>
            <a:endParaRPr lang="en-US" sz="2400" dirty="0">
              <a:solidFill>
                <a:schemeClr val="bg1"/>
              </a:solidFill>
            </a:endParaRPr>
          </a:p>
        </p:txBody>
      </p:sp>
      <p:sp>
        <p:nvSpPr>
          <p:cNvPr id="45066" name="Rectangle 9"/>
          <p:cNvSpPr>
            <a:spLocks noChangeArrowheads="1"/>
          </p:cNvSpPr>
          <p:nvPr/>
        </p:nvSpPr>
        <p:spPr bwMode="auto">
          <a:xfrm>
            <a:off x="1600200" y="4687888"/>
            <a:ext cx="838200" cy="369887"/>
          </a:xfrm>
          <a:prstGeom prst="rect">
            <a:avLst/>
          </a:prstGeom>
          <a:noFill/>
          <a:ln w="9525">
            <a:noFill/>
            <a:miter lim="800000"/>
            <a:headEnd/>
            <a:tailEnd/>
          </a:ln>
        </p:spPr>
        <p:txBody>
          <a:bodyPr>
            <a:spAutoFit/>
          </a:bodyPr>
          <a:lstStyle/>
          <a:p>
            <a:r>
              <a:rPr lang="en-US">
                <a:latin typeface="Corbel" pitchFamily="34" charset="0"/>
              </a:rPr>
              <a:t>North</a:t>
            </a:r>
          </a:p>
        </p:txBody>
      </p:sp>
      <p:sp>
        <p:nvSpPr>
          <p:cNvPr id="45067" name="Rectangle 10"/>
          <p:cNvSpPr>
            <a:spLocks noChangeArrowheads="1"/>
          </p:cNvSpPr>
          <p:nvPr/>
        </p:nvSpPr>
        <p:spPr bwMode="auto">
          <a:xfrm>
            <a:off x="1600200" y="6564313"/>
            <a:ext cx="838200" cy="369887"/>
          </a:xfrm>
          <a:prstGeom prst="rect">
            <a:avLst/>
          </a:prstGeom>
          <a:noFill/>
          <a:ln w="9525">
            <a:noFill/>
            <a:miter lim="800000"/>
            <a:headEnd/>
            <a:tailEnd/>
          </a:ln>
        </p:spPr>
        <p:txBody>
          <a:bodyPr>
            <a:spAutoFit/>
          </a:bodyPr>
          <a:lstStyle/>
          <a:p>
            <a:r>
              <a:rPr lang="en-US">
                <a:latin typeface="Corbel" pitchFamily="34" charset="0"/>
              </a:rPr>
              <a:t>South</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Effect transition="in" filter="blinds(horizontal)">
                                      <p:cBhvr>
                                        <p:cTn id="7" dur="500"/>
                                        <p:tgtEl>
                                          <p:spTgt spid="4">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4">
                                            <p:txEl>
                                              <p:pRg st="2" end="2"/>
                                            </p:txEl>
                                          </p:spTgt>
                                        </p:tgtEl>
                                        <p:attrNameLst>
                                          <p:attrName>style.visibility</p:attrName>
                                        </p:attrNameLst>
                                      </p:cBhvr>
                                      <p:to>
                                        <p:strVal val="visible"/>
                                      </p:to>
                                    </p:set>
                                    <p:animEffect transition="in" filter="blinds(horizontal)">
                                      <p:cBhvr>
                                        <p:cTn id="12" dur="500"/>
                                        <p:tgtEl>
                                          <p:spTgt spid="4">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4">
                                            <p:txEl>
                                              <p:pRg st="3" end="3"/>
                                            </p:txEl>
                                          </p:spTgt>
                                        </p:tgtEl>
                                        <p:attrNameLst>
                                          <p:attrName>style.visibility</p:attrName>
                                        </p:attrNameLst>
                                      </p:cBhvr>
                                      <p:to>
                                        <p:strVal val="visible"/>
                                      </p:to>
                                    </p:set>
                                    <p:animEffect transition="in" filter="blinds(horizontal)">
                                      <p:cBhvr>
                                        <p:cTn id="17" dur="500"/>
                                        <p:tgtEl>
                                          <p:spTgt spid="4">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14"/>
                                        </p:tgtEl>
                                        <p:attrNameLst>
                                          <p:attrName>style.visibility</p:attrName>
                                        </p:attrNameLst>
                                      </p:cBhvr>
                                      <p:to>
                                        <p:strVal val="visible"/>
                                      </p:to>
                                    </p:set>
                                    <p:animEffect transition="in" filter="blinds(horizontal)">
                                      <p:cBhvr>
                                        <p:cTn id="22" dur="500"/>
                                        <p:tgtEl>
                                          <p:spTgt spid="14"/>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5"/>
                                        </p:tgtEl>
                                        <p:attrNameLst>
                                          <p:attrName>style.visibility</p:attrName>
                                        </p:attrNameLst>
                                      </p:cBhvr>
                                      <p:to>
                                        <p:strVal val="visible"/>
                                      </p:to>
                                    </p:set>
                                    <p:animEffect transition="in" filter="blinds(horizontal)">
                                      <p:cBhvr>
                                        <p:cTn id="2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14" grpId="0" animBg="1"/>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smtClean="0">
                <a:solidFill>
                  <a:schemeClr val="tx2">
                    <a:satMod val="200000"/>
                  </a:schemeClr>
                </a:solidFill>
              </a:rPr>
              <a:t>At the half (behind)</a:t>
            </a:r>
            <a:endParaRPr lang="en-US" dirty="0">
              <a:solidFill>
                <a:schemeClr val="tx2">
                  <a:satMod val="200000"/>
                </a:schemeClr>
              </a:solidFill>
            </a:endParaRPr>
          </a:p>
        </p:txBody>
      </p:sp>
      <p:sp>
        <p:nvSpPr>
          <p:cNvPr id="3" name="Content Placeholder 2"/>
          <p:cNvSpPr>
            <a:spLocks noGrp="1"/>
          </p:cNvSpPr>
          <p:nvPr>
            <p:ph idx="1"/>
          </p:nvPr>
        </p:nvSpPr>
        <p:spPr>
          <a:xfrm>
            <a:off x="914400" y="1784350"/>
            <a:ext cx="7772400" cy="5073650"/>
          </a:xfrm>
        </p:spPr>
        <p:txBody>
          <a:bodyPr>
            <a:normAutofit fontScale="92500" lnSpcReduction="20000"/>
          </a:bodyPr>
          <a:lstStyle/>
          <a:p>
            <a:pPr marL="740664" lvl="1" eaLnBrk="1" fontAlgn="auto" hangingPunct="1">
              <a:spcAft>
                <a:spcPts val="0"/>
              </a:spcAft>
              <a:buFont typeface="Wingdings"/>
              <a:buChar char=""/>
              <a:defRPr/>
            </a:pPr>
            <a:r>
              <a:rPr lang="en-US" dirty="0" smtClean="0"/>
              <a:t>I suggested that you bid only grand slams you are sure you’ll make.  That is more conservative than the actual percentages  dictate.  If you think it’s somewhat better than an even chance, go for it. </a:t>
            </a:r>
          </a:p>
          <a:p>
            <a:pPr marL="740664" lvl="1" eaLnBrk="1" fontAlgn="auto" hangingPunct="1">
              <a:spcAft>
                <a:spcPts val="0"/>
              </a:spcAft>
              <a:buFont typeface="Wingdings"/>
              <a:buChar char=""/>
              <a:defRPr/>
            </a:pPr>
            <a:r>
              <a:rPr lang="en-US" dirty="0" smtClean="0"/>
              <a:t>But this isn’t a license for crazy bidding.  </a:t>
            </a:r>
          </a:p>
          <a:p>
            <a:pPr marL="740664" lvl="1" eaLnBrk="1" fontAlgn="auto" hangingPunct="1">
              <a:spcAft>
                <a:spcPts val="0"/>
              </a:spcAft>
              <a:buFont typeface="Wingdings"/>
              <a:buChar char=""/>
              <a:defRPr/>
            </a:pPr>
            <a:r>
              <a:rPr lang="en-US" dirty="0" smtClean="0"/>
              <a:t>You can also get a big swing with an unusual lead, usually against NT.  For example, you might lead your broken 5-card suit rather than the top of a sequence of 4 cards.  Or try to hit partner’s suit rather than from your length.  As one top player put it, “I’m not making up 38 points leading 4</a:t>
            </a:r>
            <a:r>
              <a:rPr lang="en-US" baseline="30000" dirty="0" smtClean="0"/>
              <a:t>th</a:t>
            </a:r>
            <a:r>
              <a:rPr lang="en-US" dirty="0" smtClean="0"/>
              <a:t> best.”  </a:t>
            </a:r>
          </a:p>
          <a:p>
            <a:pPr marL="740664" lvl="1" eaLnBrk="1" fontAlgn="auto" hangingPunct="1">
              <a:spcAft>
                <a:spcPts val="0"/>
              </a:spcAft>
              <a:buFont typeface="Wingdings"/>
              <a:buChar char=""/>
              <a:defRPr/>
            </a:pPr>
            <a:r>
              <a:rPr lang="en-US" dirty="0" smtClean="0"/>
              <a:t>Keep mental track of where you are.  If you feel you’ve earned a few big swings to get back in, stop shooting for tops.  You stand a much better chance of giving the big swings to them.     </a:t>
            </a:r>
          </a:p>
          <a:p>
            <a:pPr marL="411480" eaLnBrk="1" fontAlgn="auto" hangingPunct="1">
              <a:spcAft>
                <a:spcPts val="0"/>
              </a:spcAft>
              <a:buFont typeface="Wingdings"/>
              <a:buChar char=""/>
              <a:defRPr/>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blinds(horizontal)">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blinds(horizontal)">
                                      <p:cBhvr>
                                        <p:cTn id="1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512763"/>
            <a:ext cx="7924800" cy="914400"/>
          </a:xfrm>
        </p:spPr>
        <p:txBody>
          <a:bodyPr/>
          <a:lstStyle/>
          <a:p>
            <a:pPr eaLnBrk="1" fontAlgn="auto" hangingPunct="1">
              <a:spcAft>
                <a:spcPts val="0"/>
              </a:spcAft>
              <a:defRPr/>
            </a:pPr>
            <a:r>
              <a:rPr lang="en-US" b="1" dirty="0" smtClean="0">
                <a:solidFill>
                  <a:schemeClr val="tx2">
                    <a:satMod val="200000"/>
                  </a:schemeClr>
                </a:solidFill>
              </a:rPr>
              <a:t>Swiss teams (shorter matches)</a:t>
            </a:r>
            <a:endParaRPr lang="en-US" dirty="0">
              <a:solidFill>
                <a:schemeClr val="tx2">
                  <a:satMod val="200000"/>
                </a:schemeClr>
              </a:solidFill>
            </a:endParaRPr>
          </a:p>
        </p:txBody>
      </p:sp>
      <p:sp>
        <p:nvSpPr>
          <p:cNvPr id="47107" name="Content Placeholder 2"/>
          <p:cNvSpPr>
            <a:spLocks noGrp="1"/>
          </p:cNvSpPr>
          <p:nvPr>
            <p:ph idx="1"/>
          </p:nvPr>
        </p:nvSpPr>
        <p:spPr/>
        <p:txBody>
          <a:bodyPr/>
          <a:lstStyle/>
          <a:p>
            <a:pPr lvl="1" eaLnBrk="1" hangingPunct="1">
              <a:buFont typeface="Wingdings" pitchFamily="2" charset="2"/>
              <a:buNone/>
            </a:pPr>
            <a:r>
              <a:rPr lang="en-US" smtClean="0"/>
              <a:t>Most everything already discussed has relevance to Swiss teams, but not entirely.  </a:t>
            </a:r>
          </a:p>
          <a:p>
            <a:pPr lvl="1" eaLnBrk="1" hangingPunct="1"/>
            <a:r>
              <a:rPr lang="en-US" smtClean="0"/>
              <a:t>For example, one overtrick is much more likely to win a match of 6 or 7 boards than a 24-board match.  </a:t>
            </a:r>
          </a:p>
          <a:p>
            <a:pPr lvl="1" eaLnBrk="1" hangingPunct="1"/>
            <a:r>
              <a:rPr lang="en-US" smtClean="0"/>
              <a:t>Each overtrick in Swiss may move you up one level on the Victory Point conversion chart.  There is no such benefit in KO’s.  </a:t>
            </a:r>
          </a:p>
          <a:p>
            <a:pPr lvl="1" eaLnBrk="1" hangingPunct="1"/>
            <a:r>
              <a:rPr lang="en-US" smtClean="0"/>
              <a:t>So be careful in applying all of the above to Swiss.</a:t>
            </a:r>
          </a:p>
          <a:p>
            <a:pPr lvl="1" eaLnBrk="1" hangingPunct="1">
              <a:buFont typeface="Wingdings" pitchFamily="2" charset="2"/>
              <a:buNone/>
            </a:pPr>
            <a:r>
              <a:rPr lang="en-US" smtClean="0"/>
              <a:t> </a:t>
            </a:r>
          </a:p>
          <a:p>
            <a:pPr eaLnBrk="1" hangingPunct="1"/>
            <a:endParaRPr lang="en-US"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smtClean="0">
                <a:solidFill>
                  <a:schemeClr val="tx2">
                    <a:satMod val="200000"/>
                  </a:schemeClr>
                </a:solidFill>
              </a:rPr>
              <a:t>Knock Out Teams Strategy</a:t>
            </a:r>
            <a:endParaRPr lang="en-US" dirty="0">
              <a:solidFill>
                <a:schemeClr val="tx2">
                  <a:satMod val="200000"/>
                </a:schemeClr>
              </a:solidFill>
            </a:endParaRPr>
          </a:p>
        </p:txBody>
      </p:sp>
      <p:sp>
        <p:nvSpPr>
          <p:cNvPr id="4" name="Subtitle 2"/>
          <p:cNvSpPr>
            <a:spLocks noGrp="1"/>
          </p:cNvSpPr>
          <p:nvPr>
            <p:ph idx="1"/>
          </p:nvPr>
        </p:nvSpPr>
        <p:spPr/>
        <p:txBody>
          <a:bodyPr/>
          <a:lstStyle/>
          <a:p>
            <a:pPr lvl="1" eaLnBrk="1" hangingPunct="1"/>
            <a:r>
              <a:rPr lang="en-US" smtClean="0"/>
              <a:t>The most popular tournament format is undoubtedly knockout teams.  You cannot, however, compete successfully without changing your strategy.  </a:t>
            </a:r>
          </a:p>
          <a:p>
            <a:pPr lvl="1" eaLnBrk="1" hangingPunct="1"/>
            <a:r>
              <a:rPr lang="en-US" smtClean="0"/>
              <a:t>In pairs you want the best score on every hand.  </a:t>
            </a:r>
          </a:p>
          <a:p>
            <a:pPr lvl="1" eaLnBrk="1" hangingPunct="1"/>
            <a:r>
              <a:rPr lang="en-US" smtClean="0"/>
              <a:t>In team play, however, you want a reasonable plus score or, failing that, a small minus.  A flyer that costs 1,100 points can no longer be written off as, “It’s only one board”; it well may be the entire match. </a:t>
            </a:r>
          </a:p>
          <a:p>
            <a:pPr eaLnBrk="1" hangingPunct="1"/>
            <a:endParaRPr lang="en-US" smtClean="0"/>
          </a:p>
          <a:p>
            <a:pPr lvl="2" eaLnBrk="1" hangingPunct="1"/>
            <a:endParaRPr lang="en-US"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Effect transition="in" filter="blinds(horizontal)">
                                      <p:cBhvr>
                                        <p:cTn id="7" dur="5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smtClean="0">
                <a:solidFill>
                  <a:schemeClr val="tx2">
                    <a:satMod val="200000"/>
                  </a:schemeClr>
                </a:solidFill>
              </a:rPr>
              <a:t>Summary</a:t>
            </a:r>
            <a:endParaRPr lang="en-US" dirty="0">
              <a:solidFill>
                <a:schemeClr val="tx2">
                  <a:satMod val="200000"/>
                </a:schemeClr>
              </a:solidFill>
            </a:endParaRPr>
          </a:p>
        </p:txBody>
      </p:sp>
      <p:sp>
        <p:nvSpPr>
          <p:cNvPr id="48131" name="Content Placeholder 2"/>
          <p:cNvSpPr>
            <a:spLocks noGrp="1"/>
          </p:cNvSpPr>
          <p:nvPr>
            <p:ph idx="1"/>
          </p:nvPr>
        </p:nvSpPr>
        <p:spPr>
          <a:xfrm>
            <a:off x="914400" y="1784350"/>
            <a:ext cx="7924800" cy="4572000"/>
          </a:xfrm>
        </p:spPr>
        <p:txBody>
          <a:bodyPr/>
          <a:lstStyle/>
          <a:p>
            <a:pPr lvl="1" eaLnBrk="1" hangingPunct="1"/>
            <a:r>
              <a:rPr lang="en-US" smtClean="0"/>
              <a:t>View everything here as a guideline.  </a:t>
            </a:r>
          </a:p>
          <a:p>
            <a:pPr lvl="1" eaLnBrk="1" hangingPunct="1"/>
            <a:r>
              <a:rPr lang="en-US" smtClean="0"/>
              <a:t>Guidelines never replace thinking.                            </a:t>
            </a:r>
          </a:p>
          <a:p>
            <a:pPr lvl="1" eaLnBrk="1" hangingPunct="1"/>
            <a:r>
              <a:rPr lang="en-US" smtClean="0"/>
              <a:t>Bid your vulnerable games aggressively.  </a:t>
            </a:r>
          </a:p>
          <a:p>
            <a:pPr lvl="1" eaLnBrk="1" hangingPunct="1"/>
            <a:r>
              <a:rPr lang="en-US" smtClean="0"/>
              <a:t>Bid part scores aggressively, following the LAW, especially with good trumps.  </a:t>
            </a:r>
          </a:p>
          <a:p>
            <a:pPr lvl="1" eaLnBrk="1" hangingPunct="1"/>
            <a:r>
              <a:rPr lang="en-US" smtClean="0"/>
              <a:t>Find a way to make your contract, even at the cost of more undertricks.  </a:t>
            </a:r>
          </a:p>
          <a:p>
            <a:pPr lvl="1" eaLnBrk="1" hangingPunct="1"/>
            <a:endParaRPr lang="en-US" smtClean="0"/>
          </a:p>
          <a:p>
            <a:pPr eaLnBrk="1" hangingPunct="1"/>
            <a:r>
              <a:rPr lang="en-US" smtClean="0"/>
              <a:t> </a:t>
            </a: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smtClean="0">
                <a:solidFill>
                  <a:schemeClr val="tx2">
                    <a:satMod val="200000"/>
                  </a:schemeClr>
                </a:solidFill>
              </a:rPr>
              <a:t>Summary continued</a:t>
            </a:r>
            <a:endParaRPr lang="en-US" dirty="0">
              <a:solidFill>
                <a:schemeClr val="tx2">
                  <a:satMod val="200000"/>
                </a:schemeClr>
              </a:solidFill>
            </a:endParaRPr>
          </a:p>
        </p:txBody>
      </p:sp>
      <p:sp>
        <p:nvSpPr>
          <p:cNvPr id="49155" name="Content Placeholder 2"/>
          <p:cNvSpPr>
            <a:spLocks noGrp="1"/>
          </p:cNvSpPr>
          <p:nvPr>
            <p:ph idx="1"/>
          </p:nvPr>
        </p:nvSpPr>
        <p:spPr/>
        <p:txBody>
          <a:bodyPr/>
          <a:lstStyle/>
          <a:p>
            <a:pPr lvl="1" eaLnBrk="1" hangingPunct="1"/>
            <a:r>
              <a:rPr lang="en-US" smtClean="0"/>
              <a:t>Find a way to beat their contract, but be careful that your aggressive play doesn’t let them score an unmakeable one.   </a:t>
            </a:r>
          </a:p>
          <a:p>
            <a:pPr lvl="1" eaLnBrk="1" hangingPunct="1"/>
            <a:r>
              <a:rPr lang="en-US" smtClean="0"/>
              <a:t>Double them in part scores only with trump tricks and when you can see defensive tricks.  </a:t>
            </a:r>
          </a:p>
          <a:p>
            <a:pPr lvl="1" eaLnBrk="1" hangingPunct="1"/>
            <a:r>
              <a:rPr lang="en-US" smtClean="0"/>
              <a:t>Preempt a little more aggressively, especially when you are not vulnerable, but always base the level on the LAW.  </a:t>
            </a:r>
          </a:p>
          <a:p>
            <a:pPr lvl="1" eaLnBrk="1" hangingPunct="1"/>
            <a:r>
              <a:rPr lang="en-US" smtClean="0"/>
              <a:t>Most of all, avoid the big disaster.  The team that makes fewer mistakes usually wins.</a:t>
            </a: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ChangeArrowheads="1"/>
          </p:cNvSpPr>
          <p:nvPr/>
        </p:nvSpPr>
        <p:spPr bwMode="auto">
          <a:xfrm>
            <a:off x="3657600" y="2743200"/>
            <a:ext cx="1676400" cy="1663700"/>
          </a:xfrm>
          <a:prstGeom prst="rect">
            <a:avLst/>
          </a:prstGeom>
          <a:solidFill>
            <a:srgbClr val="FCF995"/>
          </a:solidFill>
          <a:ln w="12700">
            <a:solidFill>
              <a:schemeClr val="tx1"/>
            </a:solidFill>
            <a:miter lim="800000"/>
            <a:headEnd/>
            <a:tailEnd/>
          </a:ln>
          <a:effectLst>
            <a:outerShdw dist="107763" dir="2700000" algn="ctr" rotWithShape="0">
              <a:schemeClr val="bg2"/>
            </a:outerShdw>
          </a:effectLst>
        </p:spPr>
        <p:txBody>
          <a:bodyPr wrap="none" anchor="ctr"/>
          <a:lstStyle/>
          <a:p>
            <a:pPr fontAlgn="auto">
              <a:spcBef>
                <a:spcPts val="0"/>
              </a:spcBef>
              <a:spcAft>
                <a:spcPts val="0"/>
              </a:spcAft>
              <a:defRPr/>
            </a:pPr>
            <a:endParaRPr lang="en-US" dirty="0">
              <a:latin typeface="+mn-lt"/>
              <a:cs typeface="+mn-cs"/>
            </a:endParaRPr>
          </a:p>
        </p:txBody>
      </p:sp>
      <p:sp>
        <p:nvSpPr>
          <p:cNvPr id="50179" name="Rectangle 3"/>
          <p:cNvSpPr>
            <a:spLocks noChangeArrowheads="1"/>
          </p:cNvSpPr>
          <p:nvPr/>
        </p:nvSpPr>
        <p:spPr bwMode="auto">
          <a:xfrm>
            <a:off x="3581400" y="2590800"/>
            <a:ext cx="1905000" cy="1844675"/>
          </a:xfrm>
          <a:prstGeom prst="rect">
            <a:avLst/>
          </a:prstGeom>
          <a:noFill/>
          <a:ln w="12700">
            <a:noFill/>
            <a:miter lim="800000"/>
            <a:headEnd/>
            <a:tailEnd/>
          </a:ln>
        </p:spPr>
        <p:txBody>
          <a:bodyPr lIns="90488" tIns="44450" rIns="90488" bIns="44450">
            <a:spAutoFit/>
          </a:bodyPr>
          <a:lstStyle/>
          <a:p>
            <a:pPr eaLnBrk="0" hangingPunct="0">
              <a:lnSpc>
                <a:spcPct val="125000"/>
              </a:lnSpc>
              <a:spcBef>
                <a:spcPct val="50000"/>
              </a:spcBef>
              <a:tabLst>
                <a:tab pos="742950" algn="l"/>
                <a:tab pos="1370013" algn="l"/>
              </a:tabLst>
            </a:pPr>
            <a:r>
              <a:rPr lang="en-US" sz="2400">
                <a:solidFill>
                  <a:srgbClr val="000000"/>
                </a:solidFill>
                <a:latin typeface="Book Antiqua" pitchFamily="18" charset="0"/>
              </a:rPr>
              <a:t>	</a:t>
            </a:r>
            <a:r>
              <a:rPr lang="en-US" sz="2400" b="1">
                <a:solidFill>
                  <a:srgbClr val="000000"/>
                </a:solidFill>
                <a:latin typeface="Corbel" pitchFamily="34" charset="0"/>
              </a:rPr>
              <a:t>N</a:t>
            </a:r>
          </a:p>
          <a:p>
            <a:pPr eaLnBrk="0" hangingPunct="0">
              <a:lnSpc>
                <a:spcPct val="125000"/>
              </a:lnSpc>
              <a:spcBef>
                <a:spcPct val="50000"/>
              </a:spcBef>
              <a:tabLst>
                <a:tab pos="742950" algn="l"/>
                <a:tab pos="1370013" algn="l"/>
              </a:tabLst>
            </a:pPr>
            <a:r>
              <a:rPr lang="en-US" sz="2400" b="1">
                <a:solidFill>
                  <a:srgbClr val="000000"/>
                </a:solidFill>
                <a:latin typeface="Corbel" pitchFamily="34" charset="0"/>
              </a:rPr>
              <a:t>W		E</a:t>
            </a:r>
          </a:p>
          <a:p>
            <a:pPr eaLnBrk="0" hangingPunct="0">
              <a:lnSpc>
                <a:spcPct val="125000"/>
              </a:lnSpc>
              <a:spcBef>
                <a:spcPct val="50000"/>
              </a:spcBef>
              <a:tabLst>
                <a:tab pos="742950" algn="l"/>
                <a:tab pos="1370013" algn="l"/>
              </a:tabLst>
            </a:pPr>
            <a:r>
              <a:rPr lang="en-US" sz="2400" b="1">
                <a:solidFill>
                  <a:srgbClr val="000000"/>
                </a:solidFill>
                <a:latin typeface="Corbel" pitchFamily="34" charset="0"/>
              </a:rPr>
              <a:t>	S</a:t>
            </a:r>
          </a:p>
        </p:txBody>
      </p:sp>
      <p:sp>
        <p:nvSpPr>
          <p:cNvPr id="50180" name="Rectangle 11"/>
          <p:cNvSpPr>
            <a:spLocks noChangeArrowheads="1"/>
          </p:cNvSpPr>
          <p:nvPr/>
        </p:nvSpPr>
        <p:spPr bwMode="auto">
          <a:xfrm>
            <a:off x="3581400" y="685800"/>
            <a:ext cx="1751013" cy="1566863"/>
          </a:xfrm>
          <a:prstGeom prst="rect">
            <a:avLst/>
          </a:prstGeom>
          <a:noFill/>
          <a:ln w="12700">
            <a:noFill/>
            <a:miter lim="800000"/>
            <a:headEnd/>
            <a:tailEnd/>
          </a:ln>
        </p:spPr>
        <p:txBody>
          <a:bodyPr lIns="90488" tIns="44450" rIns="90488" bIns="44450">
            <a:spAutoFit/>
          </a:bodyPr>
          <a:lstStyle/>
          <a:p>
            <a:r>
              <a:rPr lang="en-US" sz="2400">
                <a:latin typeface="Times New Roman" pitchFamily="18" charset="0"/>
                <a:sym typeface="Symbol" pitchFamily="18" charset="2"/>
              </a:rPr>
              <a:t> </a:t>
            </a:r>
            <a:r>
              <a:rPr lang="en-US" sz="2400"/>
              <a:t>K 10 9</a:t>
            </a:r>
          </a:p>
          <a:p>
            <a:r>
              <a:rPr lang="en-US" sz="2400">
                <a:solidFill>
                  <a:srgbClr val="FF0000"/>
                </a:solidFill>
                <a:latin typeface="Corbel" pitchFamily="34" charset="0"/>
                <a:sym typeface="Symbol" pitchFamily="18" charset="2"/>
              </a:rPr>
              <a:t> </a:t>
            </a:r>
            <a:r>
              <a:rPr lang="en-US" sz="2400"/>
              <a:t>J 4</a:t>
            </a:r>
          </a:p>
          <a:p>
            <a:r>
              <a:rPr lang="en-US" sz="2400">
                <a:solidFill>
                  <a:srgbClr val="FF0000"/>
                </a:solidFill>
                <a:latin typeface="Corbel" pitchFamily="34" charset="0"/>
                <a:sym typeface="Symbol" pitchFamily="18" charset="2"/>
              </a:rPr>
              <a:t> </a:t>
            </a:r>
            <a:r>
              <a:rPr lang="pl-PL" sz="2400"/>
              <a:t>K Q J 6 5</a:t>
            </a:r>
          </a:p>
          <a:p>
            <a:r>
              <a:rPr lang="en-US" sz="2400">
                <a:latin typeface="Corbel" pitchFamily="34" charset="0"/>
                <a:sym typeface="Symbol" pitchFamily="18" charset="2"/>
              </a:rPr>
              <a:t> </a:t>
            </a:r>
            <a:r>
              <a:rPr lang="en-US" sz="2400"/>
              <a:t>K 7 3</a:t>
            </a:r>
            <a:endParaRPr lang="en-US" sz="2400">
              <a:latin typeface="Corbel" pitchFamily="34" charset="0"/>
            </a:endParaRPr>
          </a:p>
        </p:txBody>
      </p:sp>
      <p:sp>
        <p:nvSpPr>
          <p:cNvPr id="50181" name="Rectangle 18"/>
          <p:cNvSpPr>
            <a:spLocks noChangeArrowheads="1"/>
          </p:cNvSpPr>
          <p:nvPr/>
        </p:nvSpPr>
        <p:spPr bwMode="auto">
          <a:xfrm>
            <a:off x="5984875" y="2667000"/>
            <a:ext cx="1825625" cy="1641475"/>
          </a:xfrm>
          <a:prstGeom prst="rect">
            <a:avLst/>
          </a:prstGeom>
          <a:noFill/>
          <a:ln w="12700">
            <a:noFill/>
            <a:miter lim="800000"/>
            <a:headEnd/>
            <a:tailEnd/>
          </a:ln>
        </p:spPr>
        <p:txBody>
          <a:bodyPr lIns="90488" tIns="44450" rIns="90488" bIns="44450">
            <a:spAutoFit/>
          </a:bodyPr>
          <a:lstStyle/>
          <a:p>
            <a:pPr eaLnBrk="0" hangingPunct="0">
              <a:lnSpc>
                <a:spcPct val="105000"/>
              </a:lnSpc>
            </a:pPr>
            <a:r>
              <a:rPr lang="en-US" sz="2400">
                <a:latin typeface="Times New Roman" pitchFamily="18" charset="0"/>
                <a:sym typeface="Symbol" pitchFamily="18" charset="2"/>
              </a:rPr>
              <a:t></a:t>
            </a:r>
            <a:r>
              <a:rPr lang="en-US" sz="2400"/>
              <a:t> Q J 7 5</a:t>
            </a:r>
            <a:endParaRPr lang="en-US" sz="2400">
              <a:latin typeface="Corbel" pitchFamily="34" charset="0"/>
            </a:endParaRPr>
          </a:p>
          <a:p>
            <a:pPr eaLnBrk="0" hangingPunct="0">
              <a:lnSpc>
                <a:spcPct val="105000"/>
              </a:lnSpc>
            </a:pPr>
            <a:r>
              <a:rPr lang="en-US" sz="2400">
                <a:solidFill>
                  <a:srgbClr val="FF0000"/>
                </a:solidFill>
                <a:latin typeface="Corbel" pitchFamily="34" charset="0"/>
                <a:sym typeface="Symbol" pitchFamily="18" charset="2"/>
              </a:rPr>
              <a:t></a:t>
            </a:r>
            <a:r>
              <a:rPr lang="pt-BR" sz="2400"/>
              <a:t> </a:t>
            </a:r>
            <a:r>
              <a:rPr lang="en-US" sz="2400"/>
              <a:t>83</a:t>
            </a:r>
            <a:endParaRPr lang="en-US" sz="2400">
              <a:latin typeface="Corbel" pitchFamily="34" charset="0"/>
            </a:endParaRPr>
          </a:p>
          <a:p>
            <a:pPr eaLnBrk="0" hangingPunct="0">
              <a:lnSpc>
                <a:spcPct val="105000"/>
              </a:lnSpc>
            </a:pPr>
            <a:r>
              <a:rPr lang="en-US" sz="2400">
                <a:solidFill>
                  <a:srgbClr val="FF0000"/>
                </a:solidFill>
                <a:latin typeface="Corbel" pitchFamily="34" charset="0"/>
                <a:sym typeface="Symbol" pitchFamily="18" charset="2"/>
              </a:rPr>
              <a:t></a:t>
            </a:r>
            <a:r>
              <a:rPr lang="en-US" sz="2400">
                <a:latin typeface="Corbel" pitchFamily="34" charset="0"/>
                <a:sym typeface="Symbol" pitchFamily="18" charset="2"/>
              </a:rPr>
              <a:t>72</a:t>
            </a:r>
            <a:endParaRPr lang="en-US" sz="2400">
              <a:latin typeface="Corbel" pitchFamily="34" charset="0"/>
            </a:endParaRPr>
          </a:p>
          <a:p>
            <a:pPr eaLnBrk="0" hangingPunct="0">
              <a:lnSpc>
                <a:spcPct val="105000"/>
              </a:lnSpc>
            </a:pPr>
            <a:r>
              <a:rPr lang="en-US" sz="2400">
                <a:latin typeface="Corbel" pitchFamily="34" charset="0"/>
                <a:sym typeface="Symbol" pitchFamily="18" charset="2"/>
              </a:rPr>
              <a:t>QJ862</a:t>
            </a:r>
            <a:endParaRPr lang="en-US" sz="2400">
              <a:latin typeface="Corbel" pitchFamily="34" charset="0"/>
            </a:endParaRPr>
          </a:p>
        </p:txBody>
      </p:sp>
      <p:sp>
        <p:nvSpPr>
          <p:cNvPr id="19462" name="Rectangle 25"/>
          <p:cNvSpPr>
            <a:spLocks noChangeArrowheads="1"/>
          </p:cNvSpPr>
          <p:nvPr/>
        </p:nvSpPr>
        <p:spPr bwMode="auto">
          <a:xfrm>
            <a:off x="3963988" y="4649788"/>
            <a:ext cx="1749425" cy="1641475"/>
          </a:xfrm>
          <a:prstGeom prst="rect">
            <a:avLst/>
          </a:prstGeom>
          <a:noFill/>
          <a:ln w="12700">
            <a:noFill/>
            <a:miter lim="800000"/>
            <a:headEnd/>
            <a:tailEnd/>
          </a:ln>
        </p:spPr>
        <p:txBody>
          <a:bodyPr lIns="90488" tIns="44450" rIns="90488" bIns="44450">
            <a:spAutoFit/>
          </a:bodyPr>
          <a:lstStyle/>
          <a:p>
            <a:pPr eaLnBrk="0" hangingPunct="0">
              <a:lnSpc>
                <a:spcPct val="105000"/>
              </a:lnSpc>
            </a:pPr>
            <a:r>
              <a:rPr lang="en-US" sz="2400">
                <a:latin typeface="Times New Roman" pitchFamily="18" charset="0"/>
                <a:sym typeface="Symbol" pitchFamily="18" charset="2"/>
              </a:rPr>
              <a:t></a:t>
            </a:r>
            <a:r>
              <a:rPr lang="en-US" sz="2400">
                <a:latin typeface="Corbel" pitchFamily="34" charset="0"/>
                <a:sym typeface="Symbol" pitchFamily="18" charset="2"/>
              </a:rPr>
              <a:t>A86432</a:t>
            </a:r>
            <a:endParaRPr lang="en-US" sz="2400">
              <a:latin typeface="Corbel" pitchFamily="34" charset="0"/>
            </a:endParaRPr>
          </a:p>
          <a:p>
            <a:pPr eaLnBrk="0" hangingPunct="0">
              <a:lnSpc>
                <a:spcPct val="105000"/>
              </a:lnSpc>
            </a:pPr>
            <a:r>
              <a:rPr lang="en-US" sz="2400">
                <a:solidFill>
                  <a:srgbClr val="FF0000"/>
                </a:solidFill>
                <a:latin typeface="Corbel" pitchFamily="34" charset="0"/>
                <a:sym typeface="Symbol" pitchFamily="18" charset="2"/>
              </a:rPr>
              <a:t></a:t>
            </a:r>
            <a:r>
              <a:rPr lang="en-US" sz="2400">
                <a:latin typeface="Corbel" pitchFamily="34" charset="0"/>
              </a:rPr>
              <a:t>9xx</a:t>
            </a:r>
          </a:p>
          <a:p>
            <a:pPr eaLnBrk="0" hangingPunct="0">
              <a:lnSpc>
                <a:spcPct val="105000"/>
              </a:lnSpc>
            </a:pPr>
            <a:r>
              <a:rPr lang="en-US" sz="2400">
                <a:solidFill>
                  <a:srgbClr val="FF0000"/>
                </a:solidFill>
                <a:latin typeface="Corbel" pitchFamily="34" charset="0"/>
                <a:sym typeface="Symbol" pitchFamily="18" charset="2"/>
              </a:rPr>
              <a:t></a:t>
            </a:r>
            <a:r>
              <a:rPr lang="en-US" sz="2400">
                <a:latin typeface="Corbel" pitchFamily="34" charset="0"/>
                <a:sym typeface="Symbol" pitchFamily="18" charset="2"/>
              </a:rPr>
              <a:t>Ax</a:t>
            </a:r>
            <a:endParaRPr lang="en-US" sz="2400">
              <a:latin typeface="Corbel" pitchFamily="34" charset="0"/>
            </a:endParaRPr>
          </a:p>
          <a:p>
            <a:pPr eaLnBrk="0" hangingPunct="0">
              <a:lnSpc>
                <a:spcPct val="105000"/>
              </a:lnSpc>
            </a:pPr>
            <a:r>
              <a:rPr lang="en-US" sz="2400">
                <a:latin typeface="Corbel" pitchFamily="34" charset="0"/>
                <a:sym typeface="Symbol" pitchFamily="18" charset="2"/>
              </a:rPr>
              <a:t>AT</a:t>
            </a:r>
            <a:r>
              <a:rPr lang="en-US" sz="2400">
                <a:latin typeface="Corbel" pitchFamily="34" charset="0"/>
              </a:rPr>
              <a:t> </a:t>
            </a:r>
          </a:p>
        </p:txBody>
      </p:sp>
      <p:sp>
        <p:nvSpPr>
          <p:cNvPr id="19463" name="Rectangle 32"/>
          <p:cNvSpPr>
            <a:spLocks noChangeArrowheads="1"/>
          </p:cNvSpPr>
          <p:nvPr/>
        </p:nvSpPr>
        <p:spPr bwMode="auto">
          <a:xfrm>
            <a:off x="1219200" y="2667000"/>
            <a:ext cx="2359025" cy="1641475"/>
          </a:xfrm>
          <a:prstGeom prst="rect">
            <a:avLst/>
          </a:prstGeom>
          <a:noFill/>
          <a:ln w="12700">
            <a:noFill/>
            <a:miter lim="800000"/>
            <a:headEnd/>
            <a:tailEnd/>
          </a:ln>
        </p:spPr>
        <p:txBody>
          <a:bodyPr lIns="90488" tIns="44450" rIns="90488" bIns="44450">
            <a:spAutoFit/>
          </a:bodyPr>
          <a:lstStyle/>
          <a:p>
            <a:pPr eaLnBrk="0" hangingPunct="0">
              <a:lnSpc>
                <a:spcPct val="105000"/>
              </a:lnSpc>
            </a:pPr>
            <a:r>
              <a:rPr lang="en-US" sz="2400">
                <a:latin typeface="Times New Roman" pitchFamily="18" charset="0"/>
                <a:sym typeface="Symbol" pitchFamily="18" charset="2"/>
              </a:rPr>
              <a:t>-</a:t>
            </a:r>
            <a:endParaRPr lang="en-US" sz="2400">
              <a:latin typeface="Corbel" pitchFamily="34" charset="0"/>
            </a:endParaRPr>
          </a:p>
          <a:p>
            <a:pPr eaLnBrk="0" hangingPunct="0">
              <a:lnSpc>
                <a:spcPct val="105000"/>
              </a:lnSpc>
            </a:pPr>
            <a:r>
              <a:rPr lang="en-US" sz="2400">
                <a:solidFill>
                  <a:srgbClr val="FF0000"/>
                </a:solidFill>
                <a:latin typeface="Corbel" pitchFamily="34" charset="0"/>
                <a:sym typeface="Symbol" pitchFamily="18" charset="2"/>
              </a:rPr>
              <a:t></a:t>
            </a:r>
            <a:r>
              <a:rPr lang="pt-BR" sz="2400"/>
              <a:t>A K Q 10 6 2</a:t>
            </a:r>
            <a:endParaRPr lang="en-US" sz="2400">
              <a:latin typeface="Corbel" pitchFamily="34" charset="0"/>
            </a:endParaRPr>
          </a:p>
          <a:p>
            <a:pPr eaLnBrk="0" hangingPunct="0">
              <a:lnSpc>
                <a:spcPct val="105000"/>
              </a:lnSpc>
            </a:pPr>
            <a:r>
              <a:rPr lang="en-US" sz="2400">
                <a:solidFill>
                  <a:srgbClr val="FF0000"/>
                </a:solidFill>
                <a:latin typeface="Corbel" pitchFamily="34" charset="0"/>
                <a:sym typeface="Symbol" pitchFamily="18" charset="2"/>
              </a:rPr>
              <a:t></a:t>
            </a:r>
            <a:r>
              <a:rPr lang="en-US" sz="2400"/>
              <a:t> 10 9 4 3 </a:t>
            </a:r>
            <a:endParaRPr lang="en-US" sz="2400">
              <a:latin typeface="Corbel" pitchFamily="34" charset="0"/>
            </a:endParaRPr>
          </a:p>
          <a:p>
            <a:pPr eaLnBrk="0" hangingPunct="0">
              <a:lnSpc>
                <a:spcPct val="105000"/>
              </a:lnSpc>
            </a:pPr>
            <a:r>
              <a:rPr lang="en-US" sz="2400">
                <a:latin typeface="Corbel" pitchFamily="34" charset="0"/>
                <a:sym typeface="Symbol" pitchFamily="18" charset="2"/>
              </a:rPr>
              <a:t></a:t>
            </a:r>
            <a:r>
              <a:rPr lang="fr-FR" sz="2400"/>
              <a:t> 9 5 4 </a:t>
            </a:r>
            <a:endParaRPr lang="en-US" sz="2400">
              <a:latin typeface="Corbel" pitchFamily="34" charset="0"/>
            </a:endParaRPr>
          </a:p>
        </p:txBody>
      </p:sp>
      <p:sp>
        <p:nvSpPr>
          <p:cNvPr id="50184" name="Text Box 34"/>
          <p:cNvSpPr txBox="1">
            <a:spLocks noChangeArrowheads="1"/>
          </p:cNvSpPr>
          <p:nvPr/>
        </p:nvSpPr>
        <p:spPr bwMode="auto">
          <a:xfrm>
            <a:off x="457200" y="381000"/>
            <a:ext cx="2133600" cy="400050"/>
          </a:xfrm>
          <a:prstGeom prst="rect">
            <a:avLst/>
          </a:prstGeom>
          <a:noFill/>
          <a:ln w="12700">
            <a:noFill/>
            <a:miter lim="800000"/>
            <a:headEnd type="none" w="sm" len="sm"/>
            <a:tailEnd type="none" w="sm" len="sm"/>
          </a:ln>
        </p:spPr>
        <p:txBody>
          <a:bodyPr>
            <a:spAutoFit/>
          </a:bodyPr>
          <a:lstStyle/>
          <a:p>
            <a:pPr eaLnBrk="0" hangingPunct="0">
              <a:spcBef>
                <a:spcPct val="50000"/>
              </a:spcBef>
            </a:pPr>
            <a:r>
              <a:rPr lang="en-US" sz="2000">
                <a:latin typeface="Corbel" pitchFamily="34" charset="0"/>
              </a:rPr>
              <a:t> </a:t>
            </a:r>
            <a:r>
              <a:rPr lang="en-US" sz="2000">
                <a:solidFill>
                  <a:srgbClr val="FFFF00"/>
                </a:solidFill>
                <a:latin typeface="Corbel" pitchFamily="34" charset="0"/>
              </a:rPr>
              <a:t>Contract 4 Spades</a:t>
            </a:r>
          </a:p>
        </p:txBody>
      </p:sp>
      <p:sp>
        <p:nvSpPr>
          <p:cNvPr id="50185" name="Rectangle 10"/>
          <p:cNvSpPr>
            <a:spLocks noChangeArrowheads="1"/>
          </p:cNvSpPr>
          <p:nvPr/>
        </p:nvSpPr>
        <p:spPr bwMode="auto">
          <a:xfrm>
            <a:off x="533400" y="762000"/>
            <a:ext cx="1905000" cy="369888"/>
          </a:xfrm>
          <a:prstGeom prst="rect">
            <a:avLst/>
          </a:prstGeom>
          <a:noFill/>
          <a:ln w="9525">
            <a:noFill/>
            <a:miter lim="800000"/>
            <a:headEnd/>
            <a:tailEnd/>
          </a:ln>
        </p:spPr>
        <p:txBody>
          <a:bodyPr>
            <a:spAutoFit/>
          </a:bodyPr>
          <a:lstStyle/>
          <a:p>
            <a:r>
              <a:rPr lang="en-US">
                <a:solidFill>
                  <a:srgbClr val="FFFF00"/>
                </a:solidFill>
                <a:latin typeface="Corbel" pitchFamily="34" charset="0"/>
              </a:rPr>
              <a:t>Lead</a:t>
            </a:r>
            <a:r>
              <a:rPr lang="en-US">
                <a:solidFill>
                  <a:srgbClr val="FF0000"/>
                </a:solidFill>
                <a:latin typeface="Corbel" pitchFamily="34" charset="0"/>
                <a:sym typeface="Symbol" pitchFamily="18" charset="2"/>
              </a:rPr>
              <a:t> </a:t>
            </a:r>
            <a:r>
              <a:rPr lang="en-US">
                <a:latin typeface="Corbel" pitchFamily="34" charset="0"/>
                <a:sym typeface="Symbol" pitchFamily="18" charset="2"/>
              </a:rPr>
              <a:t>A</a:t>
            </a:r>
            <a:r>
              <a:rPr lang="en-US">
                <a:latin typeface="Corbel" pitchFamily="34" charset="0"/>
              </a:rPr>
              <a:t> </a:t>
            </a:r>
          </a:p>
        </p:txBody>
      </p:sp>
      <p:sp>
        <p:nvSpPr>
          <p:cNvPr id="50186" name="Text Box 34"/>
          <p:cNvSpPr txBox="1">
            <a:spLocks noChangeArrowheads="1"/>
          </p:cNvSpPr>
          <p:nvPr/>
        </p:nvSpPr>
        <p:spPr bwMode="auto">
          <a:xfrm>
            <a:off x="533400" y="0"/>
            <a:ext cx="3352800" cy="400050"/>
          </a:xfrm>
          <a:prstGeom prst="rect">
            <a:avLst/>
          </a:prstGeom>
          <a:noFill/>
          <a:ln w="12700">
            <a:noFill/>
            <a:miter lim="800000"/>
            <a:headEnd type="none" w="sm" len="sm"/>
            <a:tailEnd type="none" w="sm" len="sm"/>
          </a:ln>
        </p:spPr>
        <p:txBody>
          <a:bodyPr>
            <a:spAutoFit/>
          </a:bodyPr>
          <a:lstStyle/>
          <a:p>
            <a:pPr eaLnBrk="0" hangingPunct="0">
              <a:spcBef>
                <a:spcPct val="50000"/>
              </a:spcBef>
            </a:pPr>
            <a:r>
              <a:rPr lang="en-US" sz="2000">
                <a:solidFill>
                  <a:srgbClr val="FFFF00"/>
                </a:solidFill>
                <a:latin typeface="Corbel" pitchFamily="34" charset="0"/>
              </a:rPr>
              <a:t>Dealer  - South</a:t>
            </a:r>
          </a:p>
        </p:txBody>
      </p:sp>
      <p:sp>
        <p:nvSpPr>
          <p:cNvPr id="17" name="Rectangle 16"/>
          <p:cNvSpPr>
            <a:spLocks noChangeArrowheads="1"/>
          </p:cNvSpPr>
          <p:nvPr/>
        </p:nvSpPr>
        <p:spPr bwMode="auto">
          <a:xfrm>
            <a:off x="457200" y="4572000"/>
            <a:ext cx="3200400" cy="1754188"/>
          </a:xfrm>
          <a:prstGeom prst="rect">
            <a:avLst/>
          </a:prstGeom>
          <a:noFill/>
          <a:ln w="9525">
            <a:noFill/>
            <a:miter lim="800000"/>
            <a:headEnd/>
            <a:tailEnd/>
          </a:ln>
        </p:spPr>
        <p:txBody>
          <a:bodyPr>
            <a:spAutoFit/>
          </a:bodyPr>
          <a:lstStyle/>
          <a:p>
            <a:r>
              <a:rPr lang="en-US">
                <a:solidFill>
                  <a:srgbClr val="FFFF00"/>
                </a:solidFill>
              </a:rPr>
              <a:t>Defensive commentary: East starts a high low in hearts and West continues with the K and Q, dummy ruffing the third heart with the 9. </a:t>
            </a:r>
          </a:p>
          <a:p>
            <a:r>
              <a:rPr lang="en-US">
                <a:solidFill>
                  <a:srgbClr val="FFFF00"/>
                </a:solidFill>
              </a:rPr>
              <a:t>What should East do?</a:t>
            </a:r>
          </a:p>
        </p:txBody>
      </p:sp>
      <p:sp>
        <p:nvSpPr>
          <p:cNvPr id="18" name="Rectangle 17"/>
          <p:cNvSpPr>
            <a:spLocks noChangeArrowheads="1"/>
          </p:cNvSpPr>
          <p:nvPr/>
        </p:nvSpPr>
        <p:spPr bwMode="auto">
          <a:xfrm>
            <a:off x="5486400" y="4572000"/>
            <a:ext cx="3276600" cy="1477963"/>
          </a:xfrm>
          <a:prstGeom prst="rect">
            <a:avLst/>
          </a:prstGeom>
          <a:noFill/>
          <a:ln w="9525">
            <a:noFill/>
            <a:miter lim="800000"/>
            <a:headEnd/>
            <a:tailEnd/>
          </a:ln>
        </p:spPr>
        <p:txBody>
          <a:bodyPr>
            <a:spAutoFit/>
          </a:bodyPr>
          <a:lstStyle/>
          <a:p>
            <a:r>
              <a:rPr lang="en-US">
                <a:solidFill>
                  <a:srgbClr val="FFFF00"/>
                </a:solidFill>
              </a:rPr>
              <a:t>If you overruff and partner shows out on the </a:t>
            </a:r>
            <a:r>
              <a:rPr lang="en-US">
                <a:latin typeface="Times New Roman" pitchFamily="18" charset="0"/>
                <a:sym typeface="Symbol" pitchFamily="18" charset="2"/>
              </a:rPr>
              <a:t></a:t>
            </a:r>
            <a:r>
              <a:rPr lang="en-US">
                <a:solidFill>
                  <a:srgbClr val="FFFF00"/>
                </a:solidFill>
              </a:rPr>
              <a:t>K, declarer will have an easy time finessing you out of your remaining honor.</a:t>
            </a:r>
          </a:p>
        </p:txBody>
      </p:sp>
      <p:sp>
        <p:nvSpPr>
          <p:cNvPr id="50189" name="TextBox 18"/>
          <p:cNvSpPr txBox="1">
            <a:spLocks noChangeArrowheads="1"/>
          </p:cNvSpPr>
          <p:nvPr/>
        </p:nvSpPr>
        <p:spPr bwMode="auto">
          <a:xfrm>
            <a:off x="533400" y="1295400"/>
            <a:ext cx="1752600" cy="381000"/>
          </a:xfrm>
          <a:prstGeom prst="rect">
            <a:avLst/>
          </a:prstGeom>
          <a:noFill/>
          <a:ln w="9525">
            <a:noFill/>
            <a:miter lim="800000"/>
            <a:headEnd/>
            <a:tailEnd/>
          </a:ln>
        </p:spPr>
        <p:txBody>
          <a:bodyPr>
            <a:spAutoFit/>
          </a:bodyPr>
          <a:lstStyle/>
          <a:p>
            <a:r>
              <a:rPr lang="en-US"/>
              <a:t>Hand One</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9463"/>
                                        </p:tgtEl>
                                        <p:attrNameLst>
                                          <p:attrName>style.visibility</p:attrName>
                                        </p:attrNameLst>
                                      </p:cBhvr>
                                      <p:to>
                                        <p:strVal val="visible"/>
                                      </p:to>
                                    </p:set>
                                    <p:animEffect transition="in" filter="blinds(horizontal)">
                                      <p:cBhvr>
                                        <p:cTn id="7" dur="500"/>
                                        <p:tgtEl>
                                          <p:spTgt spid="1946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7"/>
                                        </p:tgtEl>
                                        <p:attrNameLst>
                                          <p:attrName>style.visibility</p:attrName>
                                        </p:attrNameLst>
                                      </p:cBhvr>
                                      <p:to>
                                        <p:strVal val="visible"/>
                                      </p:to>
                                    </p:set>
                                    <p:animEffect transition="in" filter="blinds(horizontal)">
                                      <p:cBhvr>
                                        <p:cTn id="12" dur="500"/>
                                        <p:tgtEl>
                                          <p:spTgt spid="17"/>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8"/>
                                        </p:tgtEl>
                                        <p:attrNameLst>
                                          <p:attrName>style.visibility</p:attrName>
                                        </p:attrNameLst>
                                      </p:cBhvr>
                                      <p:to>
                                        <p:strVal val="visible"/>
                                      </p:to>
                                    </p:set>
                                    <p:animEffect transition="in" filter="blinds(horizontal)">
                                      <p:cBhvr>
                                        <p:cTn id="17" dur="500"/>
                                        <p:tgtEl>
                                          <p:spTgt spid="18"/>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19462"/>
                                        </p:tgtEl>
                                        <p:attrNameLst>
                                          <p:attrName>style.visibility</p:attrName>
                                        </p:attrNameLst>
                                      </p:cBhvr>
                                      <p:to>
                                        <p:strVal val="visible"/>
                                      </p:to>
                                    </p:set>
                                    <p:animEffect transition="in" filter="blinds(horizontal)">
                                      <p:cBhvr>
                                        <p:cTn id="22" dur="500"/>
                                        <p:tgtEl>
                                          <p:spTgt spid="1946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62" grpId="0"/>
      <p:bldP spid="19463" grpId="0"/>
      <p:bldP spid="17" grpId="0"/>
      <p:bldP spid="18" grpId="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ChangeArrowheads="1"/>
          </p:cNvSpPr>
          <p:nvPr/>
        </p:nvSpPr>
        <p:spPr bwMode="auto">
          <a:xfrm>
            <a:off x="3657600" y="2743200"/>
            <a:ext cx="1676400" cy="1663700"/>
          </a:xfrm>
          <a:prstGeom prst="rect">
            <a:avLst/>
          </a:prstGeom>
          <a:solidFill>
            <a:srgbClr val="FCF995"/>
          </a:solidFill>
          <a:ln w="12700">
            <a:solidFill>
              <a:schemeClr val="tx1"/>
            </a:solidFill>
            <a:miter lim="800000"/>
            <a:headEnd/>
            <a:tailEnd/>
          </a:ln>
          <a:effectLst>
            <a:outerShdw dist="107763" dir="2700000" algn="ctr" rotWithShape="0">
              <a:schemeClr val="bg2"/>
            </a:outerShdw>
          </a:effectLst>
        </p:spPr>
        <p:txBody>
          <a:bodyPr wrap="none" anchor="ctr"/>
          <a:lstStyle/>
          <a:p>
            <a:pPr fontAlgn="auto">
              <a:spcBef>
                <a:spcPts val="0"/>
              </a:spcBef>
              <a:spcAft>
                <a:spcPts val="0"/>
              </a:spcAft>
              <a:defRPr/>
            </a:pPr>
            <a:endParaRPr lang="en-US" dirty="0">
              <a:latin typeface="+mn-lt"/>
              <a:cs typeface="+mn-cs"/>
            </a:endParaRPr>
          </a:p>
        </p:txBody>
      </p:sp>
      <p:sp>
        <p:nvSpPr>
          <p:cNvPr id="51203" name="Rectangle 3"/>
          <p:cNvSpPr>
            <a:spLocks noChangeArrowheads="1"/>
          </p:cNvSpPr>
          <p:nvPr/>
        </p:nvSpPr>
        <p:spPr bwMode="auto">
          <a:xfrm>
            <a:off x="3581400" y="2590800"/>
            <a:ext cx="1905000" cy="1844675"/>
          </a:xfrm>
          <a:prstGeom prst="rect">
            <a:avLst/>
          </a:prstGeom>
          <a:noFill/>
          <a:ln w="12700">
            <a:noFill/>
            <a:miter lim="800000"/>
            <a:headEnd/>
            <a:tailEnd/>
          </a:ln>
        </p:spPr>
        <p:txBody>
          <a:bodyPr lIns="90488" tIns="44450" rIns="90488" bIns="44450">
            <a:spAutoFit/>
          </a:bodyPr>
          <a:lstStyle/>
          <a:p>
            <a:pPr eaLnBrk="0" hangingPunct="0">
              <a:lnSpc>
                <a:spcPct val="125000"/>
              </a:lnSpc>
              <a:spcBef>
                <a:spcPct val="50000"/>
              </a:spcBef>
              <a:tabLst>
                <a:tab pos="742950" algn="l"/>
                <a:tab pos="1370013" algn="l"/>
              </a:tabLst>
            </a:pPr>
            <a:r>
              <a:rPr lang="en-US" sz="2400">
                <a:solidFill>
                  <a:srgbClr val="000000"/>
                </a:solidFill>
                <a:latin typeface="Book Antiqua" pitchFamily="18" charset="0"/>
              </a:rPr>
              <a:t>	</a:t>
            </a:r>
            <a:r>
              <a:rPr lang="en-US" sz="2400" b="1">
                <a:solidFill>
                  <a:srgbClr val="000000"/>
                </a:solidFill>
                <a:latin typeface="Corbel" pitchFamily="34" charset="0"/>
              </a:rPr>
              <a:t>N</a:t>
            </a:r>
          </a:p>
          <a:p>
            <a:pPr eaLnBrk="0" hangingPunct="0">
              <a:lnSpc>
                <a:spcPct val="125000"/>
              </a:lnSpc>
              <a:spcBef>
                <a:spcPct val="50000"/>
              </a:spcBef>
              <a:tabLst>
                <a:tab pos="742950" algn="l"/>
                <a:tab pos="1370013" algn="l"/>
              </a:tabLst>
            </a:pPr>
            <a:r>
              <a:rPr lang="en-US" sz="2400" b="1">
                <a:solidFill>
                  <a:srgbClr val="000000"/>
                </a:solidFill>
                <a:latin typeface="Corbel" pitchFamily="34" charset="0"/>
              </a:rPr>
              <a:t>W		E</a:t>
            </a:r>
          </a:p>
          <a:p>
            <a:pPr eaLnBrk="0" hangingPunct="0">
              <a:lnSpc>
                <a:spcPct val="125000"/>
              </a:lnSpc>
              <a:spcBef>
                <a:spcPct val="50000"/>
              </a:spcBef>
              <a:tabLst>
                <a:tab pos="742950" algn="l"/>
                <a:tab pos="1370013" algn="l"/>
              </a:tabLst>
            </a:pPr>
            <a:r>
              <a:rPr lang="en-US" sz="2400" b="1">
                <a:solidFill>
                  <a:srgbClr val="000000"/>
                </a:solidFill>
                <a:latin typeface="Corbel" pitchFamily="34" charset="0"/>
              </a:rPr>
              <a:t>	S</a:t>
            </a:r>
          </a:p>
        </p:txBody>
      </p:sp>
      <p:sp>
        <p:nvSpPr>
          <p:cNvPr id="51204" name="Rectangle 11"/>
          <p:cNvSpPr>
            <a:spLocks noChangeArrowheads="1"/>
          </p:cNvSpPr>
          <p:nvPr/>
        </p:nvSpPr>
        <p:spPr bwMode="auto">
          <a:xfrm>
            <a:off x="3581400" y="838200"/>
            <a:ext cx="1751013" cy="1566863"/>
          </a:xfrm>
          <a:prstGeom prst="rect">
            <a:avLst/>
          </a:prstGeom>
          <a:noFill/>
          <a:ln w="12700">
            <a:noFill/>
            <a:miter lim="800000"/>
            <a:headEnd/>
            <a:tailEnd/>
          </a:ln>
        </p:spPr>
        <p:txBody>
          <a:bodyPr lIns="90488" tIns="44450" rIns="90488" bIns="44450">
            <a:spAutoFit/>
          </a:bodyPr>
          <a:lstStyle/>
          <a:p>
            <a:pPr>
              <a:buFont typeface="Symbol" pitchFamily="18" charset="2"/>
              <a:buChar char="ª"/>
            </a:pPr>
            <a:r>
              <a:rPr lang="en-US" sz="2400"/>
              <a:t>9 3 2</a:t>
            </a:r>
          </a:p>
          <a:p>
            <a:r>
              <a:rPr lang="en-US" sz="2400">
                <a:solidFill>
                  <a:srgbClr val="FF0000"/>
                </a:solidFill>
                <a:latin typeface="Corbel" pitchFamily="34" charset="0"/>
                <a:sym typeface="Symbol" pitchFamily="18" charset="2"/>
              </a:rPr>
              <a:t> </a:t>
            </a:r>
            <a:r>
              <a:rPr lang="it-IT" sz="2400"/>
              <a:t>6 5 4</a:t>
            </a:r>
          </a:p>
          <a:p>
            <a:r>
              <a:rPr lang="en-US" sz="2400">
                <a:solidFill>
                  <a:srgbClr val="FF0000"/>
                </a:solidFill>
                <a:latin typeface="Corbel" pitchFamily="34" charset="0"/>
                <a:sym typeface="Symbol" pitchFamily="18" charset="2"/>
              </a:rPr>
              <a:t> </a:t>
            </a:r>
            <a:r>
              <a:rPr lang="en-US" sz="2400"/>
              <a:t>9 6 3 2</a:t>
            </a:r>
          </a:p>
          <a:p>
            <a:r>
              <a:rPr lang="en-US" sz="2400">
                <a:latin typeface="Corbel" pitchFamily="34" charset="0"/>
                <a:sym typeface="Symbol" pitchFamily="18" charset="2"/>
              </a:rPr>
              <a:t> </a:t>
            </a:r>
            <a:r>
              <a:rPr lang="en-US" sz="2400"/>
              <a:t>J 9 8</a:t>
            </a:r>
            <a:endParaRPr lang="en-US" sz="2400">
              <a:latin typeface="Corbel" pitchFamily="34" charset="0"/>
            </a:endParaRPr>
          </a:p>
        </p:txBody>
      </p:sp>
      <p:sp>
        <p:nvSpPr>
          <p:cNvPr id="19461" name="Rectangle 18"/>
          <p:cNvSpPr>
            <a:spLocks noChangeArrowheads="1"/>
          </p:cNvSpPr>
          <p:nvPr/>
        </p:nvSpPr>
        <p:spPr bwMode="auto">
          <a:xfrm>
            <a:off x="5984875" y="2667000"/>
            <a:ext cx="1825625" cy="1641475"/>
          </a:xfrm>
          <a:prstGeom prst="rect">
            <a:avLst/>
          </a:prstGeom>
          <a:noFill/>
          <a:ln w="12700">
            <a:noFill/>
            <a:miter lim="800000"/>
            <a:headEnd/>
            <a:tailEnd/>
          </a:ln>
        </p:spPr>
        <p:txBody>
          <a:bodyPr lIns="90488" tIns="44450" rIns="90488" bIns="44450">
            <a:spAutoFit/>
          </a:bodyPr>
          <a:lstStyle/>
          <a:p>
            <a:pPr eaLnBrk="0" hangingPunct="0">
              <a:lnSpc>
                <a:spcPct val="105000"/>
              </a:lnSpc>
            </a:pPr>
            <a:r>
              <a:rPr lang="en-US" sz="2400">
                <a:latin typeface="Times New Roman" pitchFamily="18" charset="0"/>
                <a:sym typeface="Symbol" pitchFamily="18" charset="2"/>
              </a:rPr>
              <a:t></a:t>
            </a:r>
            <a:r>
              <a:rPr lang="en-US" sz="2400"/>
              <a:t> 8764</a:t>
            </a:r>
            <a:endParaRPr lang="en-US" sz="2400">
              <a:latin typeface="Corbel" pitchFamily="34" charset="0"/>
            </a:endParaRPr>
          </a:p>
          <a:p>
            <a:pPr eaLnBrk="0" hangingPunct="0">
              <a:lnSpc>
                <a:spcPct val="105000"/>
              </a:lnSpc>
            </a:pPr>
            <a:r>
              <a:rPr lang="en-US" sz="2400">
                <a:solidFill>
                  <a:srgbClr val="FF0000"/>
                </a:solidFill>
                <a:latin typeface="Corbel" pitchFamily="34" charset="0"/>
                <a:sym typeface="Symbol" pitchFamily="18" charset="2"/>
              </a:rPr>
              <a:t></a:t>
            </a:r>
            <a:r>
              <a:rPr lang="pt-BR" sz="2400"/>
              <a:t> </a:t>
            </a:r>
            <a:r>
              <a:rPr lang="en-US" sz="2400"/>
              <a:t>T7</a:t>
            </a:r>
            <a:endParaRPr lang="en-US" sz="2400">
              <a:latin typeface="Corbel" pitchFamily="34" charset="0"/>
            </a:endParaRPr>
          </a:p>
          <a:p>
            <a:pPr eaLnBrk="0" hangingPunct="0">
              <a:lnSpc>
                <a:spcPct val="105000"/>
              </a:lnSpc>
            </a:pPr>
            <a:r>
              <a:rPr lang="en-US" sz="2400">
                <a:solidFill>
                  <a:srgbClr val="FF0000"/>
                </a:solidFill>
                <a:latin typeface="Corbel" pitchFamily="34" charset="0"/>
                <a:sym typeface="Symbol" pitchFamily="18" charset="2"/>
              </a:rPr>
              <a:t></a:t>
            </a:r>
            <a:r>
              <a:rPr lang="en-US" sz="2400">
                <a:latin typeface="Corbel" pitchFamily="34" charset="0"/>
                <a:sym typeface="Symbol" pitchFamily="18" charset="2"/>
              </a:rPr>
              <a:t>K84</a:t>
            </a:r>
            <a:endParaRPr lang="en-US" sz="2400">
              <a:latin typeface="Corbel" pitchFamily="34" charset="0"/>
            </a:endParaRPr>
          </a:p>
          <a:p>
            <a:pPr eaLnBrk="0" hangingPunct="0">
              <a:lnSpc>
                <a:spcPct val="105000"/>
              </a:lnSpc>
            </a:pPr>
            <a:r>
              <a:rPr lang="en-US" sz="2400">
                <a:latin typeface="Corbel" pitchFamily="34" charset="0"/>
                <a:sym typeface="Symbol" pitchFamily="18" charset="2"/>
              </a:rPr>
              <a:t>KT64</a:t>
            </a:r>
            <a:endParaRPr lang="en-US" sz="2400">
              <a:latin typeface="Corbel" pitchFamily="34" charset="0"/>
            </a:endParaRPr>
          </a:p>
        </p:txBody>
      </p:sp>
      <p:sp>
        <p:nvSpPr>
          <p:cNvPr id="51206" name="Rectangle 25"/>
          <p:cNvSpPr>
            <a:spLocks noChangeArrowheads="1"/>
          </p:cNvSpPr>
          <p:nvPr/>
        </p:nvSpPr>
        <p:spPr bwMode="auto">
          <a:xfrm>
            <a:off x="3733800" y="4648200"/>
            <a:ext cx="1749425" cy="1641475"/>
          </a:xfrm>
          <a:prstGeom prst="rect">
            <a:avLst/>
          </a:prstGeom>
          <a:noFill/>
          <a:ln w="12700">
            <a:noFill/>
            <a:miter lim="800000"/>
            <a:headEnd/>
            <a:tailEnd/>
          </a:ln>
        </p:spPr>
        <p:txBody>
          <a:bodyPr lIns="90488" tIns="44450" rIns="90488" bIns="44450">
            <a:spAutoFit/>
          </a:bodyPr>
          <a:lstStyle/>
          <a:p>
            <a:pPr eaLnBrk="0" hangingPunct="0">
              <a:lnSpc>
                <a:spcPct val="105000"/>
              </a:lnSpc>
            </a:pPr>
            <a:r>
              <a:rPr lang="en-US" sz="2400">
                <a:latin typeface="Times New Roman" pitchFamily="18" charset="0"/>
                <a:sym typeface="Symbol" pitchFamily="18" charset="2"/>
              </a:rPr>
              <a:t></a:t>
            </a:r>
            <a:r>
              <a:rPr lang="en-US" sz="2400">
                <a:latin typeface="Corbel" pitchFamily="34" charset="0"/>
                <a:sym typeface="Symbol" pitchFamily="18" charset="2"/>
              </a:rPr>
              <a:t>AKQJT5</a:t>
            </a:r>
            <a:endParaRPr lang="en-US" sz="2400">
              <a:latin typeface="Corbel" pitchFamily="34" charset="0"/>
            </a:endParaRPr>
          </a:p>
          <a:p>
            <a:pPr eaLnBrk="0" hangingPunct="0">
              <a:lnSpc>
                <a:spcPct val="105000"/>
              </a:lnSpc>
            </a:pPr>
            <a:r>
              <a:rPr lang="en-US" sz="2400">
                <a:solidFill>
                  <a:srgbClr val="FF0000"/>
                </a:solidFill>
                <a:latin typeface="Corbel" pitchFamily="34" charset="0"/>
                <a:sym typeface="Symbol" pitchFamily="18" charset="2"/>
              </a:rPr>
              <a:t></a:t>
            </a:r>
            <a:r>
              <a:rPr lang="en-US" sz="2400">
                <a:latin typeface="Corbel" pitchFamily="34" charset="0"/>
              </a:rPr>
              <a:t>AQ32</a:t>
            </a:r>
          </a:p>
          <a:p>
            <a:pPr eaLnBrk="0" hangingPunct="0">
              <a:lnSpc>
                <a:spcPct val="105000"/>
              </a:lnSpc>
            </a:pPr>
            <a:r>
              <a:rPr lang="en-US" sz="2400">
                <a:solidFill>
                  <a:srgbClr val="FF0000"/>
                </a:solidFill>
                <a:latin typeface="Corbel" pitchFamily="34" charset="0"/>
                <a:sym typeface="Symbol" pitchFamily="18" charset="2"/>
              </a:rPr>
              <a:t></a:t>
            </a:r>
            <a:r>
              <a:rPr lang="en-US" sz="2400">
                <a:latin typeface="Corbel" pitchFamily="34" charset="0"/>
                <a:sym typeface="Symbol" pitchFamily="18" charset="2"/>
              </a:rPr>
              <a:t>A7</a:t>
            </a:r>
            <a:endParaRPr lang="en-US" sz="2400">
              <a:latin typeface="Corbel" pitchFamily="34" charset="0"/>
            </a:endParaRPr>
          </a:p>
          <a:p>
            <a:pPr eaLnBrk="0" hangingPunct="0">
              <a:lnSpc>
                <a:spcPct val="105000"/>
              </a:lnSpc>
            </a:pPr>
            <a:r>
              <a:rPr lang="en-US" sz="2400">
                <a:latin typeface="Corbel" pitchFamily="34" charset="0"/>
                <a:sym typeface="Symbol" pitchFamily="18" charset="2"/>
              </a:rPr>
              <a:t>A</a:t>
            </a:r>
            <a:r>
              <a:rPr lang="en-US" sz="2400">
                <a:latin typeface="Corbel" pitchFamily="34" charset="0"/>
              </a:rPr>
              <a:t> </a:t>
            </a:r>
          </a:p>
        </p:txBody>
      </p:sp>
      <p:sp>
        <p:nvSpPr>
          <p:cNvPr id="19463" name="Rectangle 32"/>
          <p:cNvSpPr>
            <a:spLocks noChangeArrowheads="1"/>
          </p:cNvSpPr>
          <p:nvPr/>
        </p:nvSpPr>
        <p:spPr bwMode="auto">
          <a:xfrm>
            <a:off x="1447800" y="2667000"/>
            <a:ext cx="2130425" cy="1641475"/>
          </a:xfrm>
          <a:prstGeom prst="rect">
            <a:avLst/>
          </a:prstGeom>
          <a:noFill/>
          <a:ln w="12700">
            <a:noFill/>
            <a:miter lim="800000"/>
            <a:headEnd/>
            <a:tailEnd/>
          </a:ln>
        </p:spPr>
        <p:txBody>
          <a:bodyPr lIns="90488" tIns="44450" rIns="90488" bIns="44450">
            <a:spAutoFit/>
          </a:bodyPr>
          <a:lstStyle/>
          <a:p>
            <a:pPr eaLnBrk="0" hangingPunct="0">
              <a:lnSpc>
                <a:spcPct val="105000"/>
              </a:lnSpc>
            </a:pPr>
            <a:r>
              <a:rPr lang="en-US" sz="2400">
                <a:latin typeface="Times New Roman" pitchFamily="18" charset="0"/>
                <a:sym typeface="Symbol" pitchFamily="18" charset="2"/>
              </a:rPr>
              <a:t>-</a:t>
            </a:r>
            <a:endParaRPr lang="en-US" sz="2400">
              <a:latin typeface="Corbel" pitchFamily="34" charset="0"/>
            </a:endParaRPr>
          </a:p>
          <a:p>
            <a:pPr eaLnBrk="0" hangingPunct="0">
              <a:lnSpc>
                <a:spcPct val="105000"/>
              </a:lnSpc>
            </a:pPr>
            <a:r>
              <a:rPr lang="en-US" sz="2400">
                <a:solidFill>
                  <a:srgbClr val="FF0000"/>
                </a:solidFill>
                <a:latin typeface="Corbel" pitchFamily="34" charset="0"/>
                <a:sym typeface="Symbol" pitchFamily="18" charset="2"/>
              </a:rPr>
              <a:t></a:t>
            </a:r>
            <a:r>
              <a:rPr lang="pt-BR" sz="2400"/>
              <a:t>KJ98</a:t>
            </a:r>
            <a:endParaRPr lang="en-US" sz="2400">
              <a:latin typeface="Corbel" pitchFamily="34" charset="0"/>
            </a:endParaRPr>
          </a:p>
          <a:p>
            <a:pPr eaLnBrk="0" hangingPunct="0">
              <a:lnSpc>
                <a:spcPct val="105000"/>
              </a:lnSpc>
            </a:pPr>
            <a:r>
              <a:rPr lang="en-US" sz="2400">
                <a:solidFill>
                  <a:srgbClr val="FF0000"/>
                </a:solidFill>
                <a:latin typeface="Corbel" pitchFamily="34" charset="0"/>
                <a:sym typeface="Symbol" pitchFamily="18" charset="2"/>
              </a:rPr>
              <a:t></a:t>
            </a:r>
            <a:r>
              <a:rPr lang="en-US" sz="2400"/>
              <a:t> QJT5 </a:t>
            </a:r>
            <a:endParaRPr lang="en-US" sz="2400">
              <a:latin typeface="Corbel" pitchFamily="34" charset="0"/>
            </a:endParaRPr>
          </a:p>
          <a:p>
            <a:pPr eaLnBrk="0" hangingPunct="0">
              <a:lnSpc>
                <a:spcPct val="105000"/>
              </a:lnSpc>
            </a:pPr>
            <a:r>
              <a:rPr lang="en-US" sz="2400">
                <a:latin typeface="Corbel" pitchFamily="34" charset="0"/>
                <a:sym typeface="Symbol" pitchFamily="18" charset="2"/>
              </a:rPr>
              <a:t></a:t>
            </a:r>
            <a:r>
              <a:rPr lang="fr-FR" sz="2400"/>
              <a:t> Q7532</a:t>
            </a:r>
            <a:endParaRPr lang="en-US" sz="2400">
              <a:latin typeface="Corbel" pitchFamily="34" charset="0"/>
            </a:endParaRPr>
          </a:p>
        </p:txBody>
      </p:sp>
      <p:sp>
        <p:nvSpPr>
          <p:cNvPr id="51208" name="Text Box 34"/>
          <p:cNvSpPr txBox="1">
            <a:spLocks noChangeArrowheads="1"/>
          </p:cNvSpPr>
          <p:nvPr/>
        </p:nvSpPr>
        <p:spPr bwMode="auto">
          <a:xfrm>
            <a:off x="457200" y="381000"/>
            <a:ext cx="2133600" cy="400050"/>
          </a:xfrm>
          <a:prstGeom prst="rect">
            <a:avLst/>
          </a:prstGeom>
          <a:noFill/>
          <a:ln w="12700">
            <a:noFill/>
            <a:miter lim="800000"/>
            <a:headEnd type="none" w="sm" len="sm"/>
            <a:tailEnd type="none" w="sm" len="sm"/>
          </a:ln>
        </p:spPr>
        <p:txBody>
          <a:bodyPr>
            <a:spAutoFit/>
          </a:bodyPr>
          <a:lstStyle/>
          <a:p>
            <a:pPr eaLnBrk="0" hangingPunct="0">
              <a:spcBef>
                <a:spcPct val="50000"/>
              </a:spcBef>
            </a:pPr>
            <a:r>
              <a:rPr lang="en-US" sz="2000">
                <a:latin typeface="Corbel" pitchFamily="34" charset="0"/>
              </a:rPr>
              <a:t> </a:t>
            </a:r>
            <a:r>
              <a:rPr lang="en-US" sz="2000">
                <a:solidFill>
                  <a:srgbClr val="FFFF00"/>
                </a:solidFill>
                <a:latin typeface="Corbel" pitchFamily="34" charset="0"/>
              </a:rPr>
              <a:t>Contract 4 Spades</a:t>
            </a:r>
          </a:p>
        </p:txBody>
      </p:sp>
      <p:sp>
        <p:nvSpPr>
          <p:cNvPr id="51209" name="Rectangle 10"/>
          <p:cNvSpPr>
            <a:spLocks noChangeArrowheads="1"/>
          </p:cNvSpPr>
          <p:nvPr/>
        </p:nvSpPr>
        <p:spPr bwMode="auto">
          <a:xfrm>
            <a:off x="533400" y="762000"/>
            <a:ext cx="1905000" cy="369888"/>
          </a:xfrm>
          <a:prstGeom prst="rect">
            <a:avLst/>
          </a:prstGeom>
          <a:noFill/>
          <a:ln w="9525">
            <a:noFill/>
            <a:miter lim="800000"/>
            <a:headEnd/>
            <a:tailEnd/>
          </a:ln>
        </p:spPr>
        <p:txBody>
          <a:bodyPr>
            <a:spAutoFit/>
          </a:bodyPr>
          <a:lstStyle/>
          <a:p>
            <a:r>
              <a:rPr lang="en-US">
                <a:solidFill>
                  <a:srgbClr val="FFFF00"/>
                </a:solidFill>
                <a:latin typeface="Corbel" pitchFamily="34" charset="0"/>
              </a:rPr>
              <a:t>Lead</a:t>
            </a:r>
            <a:r>
              <a:rPr lang="en-US">
                <a:solidFill>
                  <a:srgbClr val="FF0000"/>
                </a:solidFill>
                <a:latin typeface="Corbel" pitchFamily="34" charset="0"/>
                <a:sym typeface="Symbol" pitchFamily="18" charset="2"/>
              </a:rPr>
              <a:t> </a:t>
            </a:r>
            <a:r>
              <a:rPr lang="en-US">
                <a:solidFill>
                  <a:srgbClr val="FFFF00"/>
                </a:solidFill>
                <a:latin typeface="Corbel" pitchFamily="34" charset="0"/>
                <a:sym typeface="Symbol" pitchFamily="18" charset="2"/>
              </a:rPr>
              <a:t>Q</a:t>
            </a:r>
            <a:r>
              <a:rPr lang="en-US">
                <a:solidFill>
                  <a:srgbClr val="FFFF00"/>
                </a:solidFill>
                <a:latin typeface="Corbel" pitchFamily="34" charset="0"/>
              </a:rPr>
              <a:t> </a:t>
            </a:r>
          </a:p>
        </p:txBody>
      </p:sp>
      <p:sp>
        <p:nvSpPr>
          <p:cNvPr id="51210" name="Text Box 34"/>
          <p:cNvSpPr txBox="1">
            <a:spLocks noChangeArrowheads="1"/>
          </p:cNvSpPr>
          <p:nvPr/>
        </p:nvSpPr>
        <p:spPr bwMode="auto">
          <a:xfrm>
            <a:off x="533400" y="0"/>
            <a:ext cx="3352800" cy="400050"/>
          </a:xfrm>
          <a:prstGeom prst="rect">
            <a:avLst/>
          </a:prstGeom>
          <a:noFill/>
          <a:ln w="12700">
            <a:noFill/>
            <a:miter lim="800000"/>
            <a:headEnd type="none" w="sm" len="sm"/>
            <a:tailEnd type="none" w="sm" len="sm"/>
          </a:ln>
        </p:spPr>
        <p:txBody>
          <a:bodyPr>
            <a:spAutoFit/>
          </a:bodyPr>
          <a:lstStyle/>
          <a:p>
            <a:pPr eaLnBrk="0" hangingPunct="0">
              <a:spcBef>
                <a:spcPct val="50000"/>
              </a:spcBef>
            </a:pPr>
            <a:r>
              <a:rPr lang="en-US" sz="2000">
                <a:solidFill>
                  <a:srgbClr val="FFFF00"/>
                </a:solidFill>
                <a:latin typeface="Corbel" pitchFamily="34" charset="0"/>
              </a:rPr>
              <a:t>Dealer  - South</a:t>
            </a:r>
          </a:p>
        </p:txBody>
      </p:sp>
      <p:sp>
        <p:nvSpPr>
          <p:cNvPr id="17" name="Rectangle 16"/>
          <p:cNvSpPr>
            <a:spLocks noChangeArrowheads="1"/>
          </p:cNvSpPr>
          <p:nvPr/>
        </p:nvSpPr>
        <p:spPr bwMode="auto">
          <a:xfrm>
            <a:off x="457200" y="4572000"/>
            <a:ext cx="3200400" cy="1754188"/>
          </a:xfrm>
          <a:prstGeom prst="rect">
            <a:avLst/>
          </a:prstGeom>
          <a:noFill/>
          <a:ln w="9525">
            <a:noFill/>
            <a:miter lim="800000"/>
            <a:headEnd/>
            <a:tailEnd/>
          </a:ln>
        </p:spPr>
        <p:txBody>
          <a:bodyPr>
            <a:spAutoFit/>
          </a:bodyPr>
          <a:lstStyle/>
          <a:p>
            <a:r>
              <a:rPr lang="en-US">
                <a:solidFill>
                  <a:srgbClr val="FFFF00"/>
                </a:solidFill>
              </a:rPr>
              <a:t>Defensive commentary: East plays the </a:t>
            </a:r>
            <a:r>
              <a:rPr lang="en-US">
                <a:solidFill>
                  <a:srgbClr val="FFFF00"/>
                </a:solidFill>
                <a:latin typeface="Corbel" pitchFamily="34" charset="0"/>
                <a:sym typeface="Symbol" pitchFamily="18" charset="2"/>
              </a:rPr>
              <a:t> </a:t>
            </a:r>
            <a:r>
              <a:rPr lang="en-US">
                <a:solidFill>
                  <a:srgbClr val="FFFF00"/>
                </a:solidFill>
              </a:rPr>
              <a:t>8 at trick one to show partner the king.</a:t>
            </a:r>
          </a:p>
          <a:p>
            <a:r>
              <a:rPr lang="en-US">
                <a:solidFill>
                  <a:srgbClr val="FFFF00"/>
                </a:solidFill>
              </a:rPr>
              <a:t>Play commentary:</a:t>
            </a:r>
          </a:p>
          <a:p>
            <a:r>
              <a:rPr lang="en-US">
                <a:solidFill>
                  <a:srgbClr val="FFFF00"/>
                </a:solidFill>
              </a:rPr>
              <a:t>How do you play at matchopoints vs IMPs?</a:t>
            </a:r>
          </a:p>
        </p:txBody>
      </p:sp>
      <p:sp>
        <p:nvSpPr>
          <p:cNvPr id="19" name="Rectangle 18"/>
          <p:cNvSpPr>
            <a:spLocks noChangeArrowheads="1"/>
          </p:cNvSpPr>
          <p:nvPr/>
        </p:nvSpPr>
        <p:spPr bwMode="auto">
          <a:xfrm>
            <a:off x="5410200" y="4648200"/>
            <a:ext cx="3733800" cy="1754188"/>
          </a:xfrm>
          <a:prstGeom prst="rect">
            <a:avLst/>
          </a:prstGeom>
          <a:noFill/>
          <a:ln w="9525">
            <a:noFill/>
            <a:miter lim="800000"/>
            <a:headEnd/>
            <a:tailEnd/>
          </a:ln>
        </p:spPr>
        <p:txBody>
          <a:bodyPr>
            <a:spAutoFit/>
          </a:bodyPr>
          <a:lstStyle/>
          <a:p>
            <a:r>
              <a:rPr lang="en-US">
                <a:solidFill>
                  <a:srgbClr val="FFFF00"/>
                </a:solidFill>
              </a:rPr>
              <a:t>If you can ruff a heart in dummy with the </a:t>
            </a:r>
            <a:r>
              <a:rPr lang="en-US">
                <a:latin typeface="Times New Roman" pitchFamily="18" charset="0"/>
                <a:sym typeface="Symbol" pitchFamily="18" charset="2"/>
              </a:rPr>
              <a:t> </a:t>
            </a:r>
            <a:r>
              <a:rPr lang="en-US">
                <a:solidFill>
                  <a:srgbClr val="FFFF00"/>
                </a:solidFill>
              </a:rPr>
              <a:t>9, that makes 10 tricks. Do it. Win the </a:t>
            </a:r>
            <a:r>
              <a:rPr lang="en-US">
                <a:solidFill>
                  <a:srgbClr val="FF0000"/>
                </a:solidFill>
                <a:latin typeface="Corbel" pitchFamily="34" charset="0"/>
                <a:sym typeface="Symbol" pitchFamily="18" charset="2"/>
              </a:rPr>
              <a:t></a:t>
            </a:r>
            <a:r>
              <a:rPr lang="en-US">
                <a:solidFill>
                  <a:srgbClr val="FFFF00"/>
                </a:solidFill>
              </a:rPr>
              <a:t>A and play the</a:t>
            </a:r>
            <a:r>
              <a:rPr lang="en-US">
                <a:solidFill>
                  <a:srgbClr val="FF0000"/>
                </a:solidFill>
                <a:latin typeface="Corbel" pitchFamily="34" charset="0"/>
                <a:sym typeface="Symbol" pitchFamily="18" charset="2"/>
              </a:rPr>
              <a:t> </a:t>
            </a:r>
            <a:r>
              <a:rPr lang="en-US">
                <a:solidFill>
                  <a:srgbClr val="FFFF00"/>
                </a:solidFill>
              </a:rPr>
              <a:t>A and another heart. No matter what the opponents do, you are in great shape.</a:t>
            </a:r>
          </a:p>
        </p:txBody>
      </p:sp>
      <p:sp>
        <p:nvSpPr>
          <p:cNvPr id="51213" name="TextBox 13"/>
          <p:cNvSpPr txBox="1">
            <a:spLocks noChangeArrowheads="1"/>
          </p:cNvSpPr>
          <p:nvPr/>
        </p:nvSpPr>
        <p:spPr bwMode="auto">
          <a:xfrm>
            <a:off x="685800" y="1143000"/>
            <a:ext cx="1524000" cy="369888"/>
          </a:xfrm>
          <a:prstGeom prst="rect">
            <a:avLst/>
          </a:prstGeom>
          <a:noFill/>
          <a:ln w="9525">
            <a:noFill/>
            <a:miter lim="800000"/>
            <a:headEnd/>
            <a:tailEnd/>
          </a:ln>
        </p:spPr>
        <p:txBody>
          <a:bodyPr>
            <a:spAutoFit/>
          </a:bodyPr>
          <a:lstStyle/>
          <a:p>
            <a:r>
              <a:rPr lang="en-US"/>
              <a:t>Hand Two</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7">
                                            <p:txEl>
                                              <p:pRg st="0" end="0"/>
                                            </p:txEl>
                                          </p:spTgt>
                                        </p:tgtEl>
                                        <p:attrNameLst>
                                          <p:attrName>style.visibility</p:attrName>
                                        </p:attrNameLst>
                                      </p:cBhvr>
                                      <p:to>
                                        <p:strVal val="visible"/>
                                      </p:to>
                                    </p:set>
                                    <p:animEffect transition="in" filter="blinds(horizontal)">
                                      <p:cBhvr>
                                        <p:cTn id="7" dur="500"/>
                                        <p:tgtEl>
                                          <p:spTgt spid="17">
                                            <p:txEl>
                                              <p:pRg st="0" end="0"/>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17">
                                            <p:txEl>
                                              <p:pRg st="1" end="1"/>
                                            </p:txEl>
                                          </p:spTgt>
                                        </p:tgtEl>
                                        <p:attrNameLst>
                                          <p:attrName>style.visibility</p:attrName>
                                        </p:attrNameLst>
                                      </p:cBhvr>
                                      <p:to>
                                        <p:strVal val="visible"/>
                                      </p:to>
                                    </p:set>
                                    <p:animEffect transition="in" filter="blinds(horizontal)">
                                      <p:cBhvr>
                                        <p:cTn id="10" dur="500"/>
                                        <p:tgtEl>
                                          <p:spTgt spid="17">
                                            <p:txEl>
                                              <p:pRg st="1" end="1"/>
                                            </p:txEl>
                                          </p:spTgt>
                                        </p:tgtEl>
                                      </p:cBhvr>
                                    </p:animEffect>
                                  </p:childTnLst>
                                </p:cTn>
                              </p:par>
                              <p:par>
                                <p:cTn id="11" presetID="3" presetClass="entr" presetSubtype="10" fill="hold" nodeType="withEffect">
                                  <p:stCondLst>
                                    <p:cond delay="0"/>
                                  </p:stCondLst>
                                  <p:childTnLst>
                                    <p:set>
                                      <p:cBhvr>
                                        <p:cTn id="12" dur="1" fill="hold">
                                          <p:stCondLst>
                                            <p:cond delay="0"/>
                                          </p:stCondLst>
                                        </p:cTn>
                                        <p:tgtEl>
                                          <p:spTgt spid="17">
                                            <p:txEl>
                                              <p:pRg st="2" end="2"/>
                                            </p:txEl>
                                          </p:spTgt>
                                        </p:tgtEl>
                                        <p:attrNameLst>
                                          <p:attrName>style.visibility</p:attrName>
                                        </p:attrNameLst>
                                      </p:cBhvr>
                                      <p:to>
                                        <p:strVal val="visible"/>
                                      </p:to>
                                    </p:set>
                                    <p:animEffect transition="in" filter="blinds(horizontal)">
                                      <p:cBhvr>
                                        <p:cTn id="13" dur="500"/>
                                        <p:tgtEl>
                                          <p:spTgt spid="17">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nodeType="clickEffect">
                                  <p:stCondLst>
                                    <p:cond delay="0"/>
                                  </p:stCondLst>
                                  <p:childTnLst>
                                    <p:set>
                                      <p:cBhvr>
                                        <p:cTn id="17" dur="1" fill="hold">
                                          <p:stCondLst>
                                            <p:cond delay="0"/>
                                          </p:stCondLst>
                                        </p:cTn>
                                        <p:tgtEl>
                                          <p:spTgt spid="19">
                                            <p:txEl>
                                              <p:pRg st="0" end="0"/>
                                            </p:txEl>
                                          </p:spTgt>
                                        </p:tgtEl>
                                        <p:attrNameLst>
                                          <p:attrName>style.visibility</p:attrName>
                                        </p:attrNameLst>
                                      </p:cBhvr>
                                      <p:to>
                                        <p:strVal val="visible"/>
                                      </p:to>
                                    </p:set>
                                    <p:anim calcmode="lin" valueType="num">
                                      <p:cBhvr additive="base">
                                        <p:cTn id="18" dur="500" fill="hold"/>
                                        <p:tgtEl>
                                          <p:spTgt spid="19">
                                            <p:txEl>
                                              <p:pRg st="0" end="0"/>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1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19463"/>
                                        </p:tgtEl>
                                        <p:attrNameLst>
                                          <p:attrName>style.visibility</p:attrName>
                                        </p:attrNameLst>
                                      </p:cBhvr>
                                      <p:to>
                                        <p:strVal val="visible"/>
                                      </p:to>
                                    </p:set>
                                    <p:animEffect transition="in" filter="fade">
                                      <p:cBhvr>
                                        <p:cTn id="24" dur="2000"/>
                                        <p:tgtEl>
                                          <p:spTgt spid="19463"/>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19461"/>
                                        </p:tgtEl>
                                        <p:attrNameLst>
                                          <p:attrName>style.visibility</p:attrName>
                                        </p:attrNameLst>
                                      </p:cBhvr>
                                      <p:to>
                                        <p:strVal val="visible"/>
                                      </p:to>
                                    </p:set>
                                    <p:animEffect transition="in" filter="fade">
                                      <p:cBhvr>
                                        <p:cTn id="29" dur="2000"/>
                                        <p:tgtEl>
                                          <p:spTgt spid="1946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61" grpId="0"/>
      <p:bldP spid="19463" grpId="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6" name="Rectangle 2"/>
          <p:cNvSpPr>
            <a:spLocks noChangeArrowheads="1"/>
          </p:cNvSpPr>
          <p:nvPr/>
        </p:nvSpPr>
        <p:spPr bwMode="auto">
          <a:xfrm>
            <a:off x="3663950" y="2520950"/>
            <a:ext cx="1816100" cy="1816100"/>
          </a:xfrm>
          <a:prstGeom prst="rect">
            <a:avLst/>
          </a:prstGeom>
          <a:gradFill rotWithShape="0">
            <a:gsLst>
              <a:gs pos="0">
                <a:srgbClr val="FFC5CF"/>
              </a:gs>
              <a:gs pos="50000">
                <a:srgbClr val="FAF8F8"/>
              </a:gs>
              <a:gs pos="100000">
                <a:srgbClr val="FFC5CF"/>
              </a:gs>
            </a:gsLst>
            <a:lin ang="5400000" scaled="1"/>
          </a:gradFill>
          <a:ln w="12700">
            <a:solidFill>
              <a:schemeClr val="tx1"/>
            </a:solidFill>
            <a:miter lim="800000"/>
            <a:headEnd/>
            <a:tailEnd/>
          </a:ln>
          <a:effectLst>
            <a:outerShdw dist="107763" dir="2700000" algn="ctr" rotWithShape="0">
              <a:schemeClr val="bg2"/>
            </a:outerShdw>
          </a:effectLst>
        </p:spPr>
        <p:txBody>
          <a:bodyPr wrap="none" anchor="ctr"/>
          <a:lstStyle/>
          <a:p>
            <a:pPr>
              <a:defRPr/>
            </a:pPr>
            <a:endParaRPr lang="en-US">
              <a:latin typeface="Arial" charset="0"/>
              <a:cs typeface="Arial" charset="0"/>
            </a:endParaRPr>
          </a:p>
        </p:txBody>
      </p:sp>
      <p:sp>
        <p:nvSpPr>
          <p:cNvPr id="52227" name="Rectangle 3"/>
          <p:cNvSpPr>
            <a:spLocks noChangeArrowheads="1"/>
          </p:cNvSpPr>
          <p:nvPr/>
        </p:nvSpPr>
        <p:spPr bwMode="auto">
          <a:xfrm>
            <a:off x="3659188" y="2563813"/>
            <a:ext cx="2968625" cy="1825625"/>
          </a:xfrm>
          <a:prstGeom prst="rect">
            <a:avLst/>
          </a:prstGeom>
          <a:noFill/>
          <a:ln w="12700">
            <a:noFill/>
            <a:miter lim="800000"/>
            <a:headEnd/>
            <a:tailEnd/>
          </a:ln>
        </p:spPr>
        <p:txBody>
          <a:bodyPr lIns="90488" tIns="44450" rIns="90488" bIns="44450">
            <a:spAutoFit/>
          </a:bodyPr>
          <a:lstStyle/>
          <a:p>
            <a:pPr>
              <a:lnSpc>
                <a:spcPct val="125000"/>
              </a:lnSpc>
              <a:spcBef>
                <a:spcPct val="50000"/>
              </a:spcBef>
              <a:tabLst>
                <a:tab pos="742950" algn="l"/>
                <a:tab pos="1370013" algn="l"/>
              </a:tabLst>
            </a:pPr>
            <a:r>
              <a:rPr lang="en-US" sz="2400">
                <a:solidFill>
                  <a:srgbClr val="000000"/>
                </a:solidFill>
                <a:latin typeface="Book Antiqua" pitchFamily="18" charset="0"/>
              </a:rPr>
              <a:t>	</a:t>
            </a:r>
            <a:r>
              <a:rPr lang="en-US" sz="2400" b="1">
                <a:solidFill>
                  <a:srgbClr val="000000"/>
                </a:solidFill>
                <a:latin typeface="Book Antiqua" pitchFamily="18" charset="0"/>
              </a:rPr>
              <a:t>N</a:t>
            </a:r>
          </a:p>
          <a:p>
            <a:pPr>
              <a:lnSpc>
                <a:spcPct val="125000"/>
              </a:lnSpc>
              <a:spcBef>
                <a:spcPct val="50000"/>
              </a:spcBef>
              <a:tabLst>
                <a:tab pos="742950" algn="l"/>
                <a:tab pos="1370013" algn="l"/>
              </a:tabLst>
            </a:pPr>
            <a:r>
              <a:rPr lang="en-US" sz="2400" b="1">
                <a:solidFill>
                  <a:srgbClr val="000000"/>
                </a:solidFill>
                <a:latin typeface="Book Antiqua" pitchFamily="18" charset="0"/>
              </a:rPr>
              <a:t>W		E</a:t>
            </a:r>
          </a:p>
          <a:p>
            <a:pPr>
              <a:lnSpc>
                <a:spcPct val="125000"/>
              </a:lnSpc>
              <a:spcBef>
                <a:spcPct val="50000"/>
              </a:spcBef>
              <a:tabLst>
                <a:tab pos="742950" algn="l"/>
                <a:tab pos="1370013" algn="l"/>
              </a:tabLst>
            </a:pPr>
            <a:r>
              <a:rPr lang="en-US" sz="2400" b="1">
                <a:solidFill>
                  <a:srgbClr val="000000"/>
                </a:solidFill>
                <a:latin typeface="Book Antiqua" pitchFamily="18" charset="0"/>
              </a:rPr>
              <a:t>	S</a:t>
            </a:r>
          </a:p>
        </p:txBody>
      </p:sp>
      <p:sp>
        <p:nvSpPr>
          <p:cNvPr id="1028" name="Rectangle 4"/>
          <p:cNvSpPr>
            <a:spLocks noChangeArrowheads="1"/>
          </p:cNvSpPr>
          <p:nvPr/>
        </p:nvSpPr>
        <p:spPr bwMode="auto">
          <a:xfrm>
            <a:off x="1219200" y="457200"/>
            <a:ext cx="2130425" cy="1566863"/>
          </a:xfrm>
          <a:prstGeom prst="rect">
            <a:avLst/>
          </a:prstGeom>
          <a:noFill/>
          <a:ln w="12700">
            <a:noFill/>
            <a:miter lim="800000"/>
            <a:headEnd/>
            <a:tailEnd/>
          </a:ln>
          <a:effectLst/>
        </p:spPr>
        <p:txBody>
          <a:bodyPr lIns="90488" tIns="44450" rIns="90488" bIns="44450">
            <a:spAutoFit/>
          </a:bodyPr>
          <a:lstStyle/>
          <a:p>
            <a:pPr>
              <a:spcBef>
                <a:spcPct val="50000"/>
              </a:spcBef>
              <a:defRPr/>
            </a:pPr>
            <a:r>
              <a:rPr lang="en-US" sz="2400" dirty="0">
                <a:solidFill>
                  <a:srgbClr val="FFFF00"/>
                </a:solidFill>
              </a:rPr>
              <a:t>Contract: 3NT</a:t>
            </a:r>
          </a:p>
          <a:p>
            <a:pPr>
              <a:spcBef>
                <a:spcPct val="50000"/>
              </a:spcBef>
              <a:defRPr/>
            </a:pPr>
            <a:r>
              <a:rPr lang="en-US" sz="2400" dirty="0">
                <a:solidFill>
                  <a:srgbClr val="FFFF00"/>
                </a:solidFill>
              </a:rPr>
              <a:t>Lead: </a:t>
            </a:r>
            <a:r>
              <a:rPr lang="en-US" sz="2400" dirty="0">
                <a:solidFill>
                  <a:srgbClr val="FFFF00"/>
                </a:solidFill>
                <a:effectLst>
                  <a:outerShdw blurRad="38100" dist="38100" dir="2700000" algn="tl">
                    <a:srgbClr val="C0C0C0"/>
                  </a:outerShdw>
                </a:effectLst>
                <a:sym typeface="Symbol" pitchFamily="18" charset="2"/>
              </a:rPr>
              <a:t></a:t>
            </a:r>
            <a:r>
              <a:rPr lang="en-US" sz="2400" dirty="0">
                <a:solidFill>
                  <a:srgbClr val="FFFF00"/>
                </a:solidFill>
                <a:effectLst>
                  <a:outerShdw blurRad="38100" dist="38100" dir="2700000" algn="tl">
                    <a:srgbClr val="C0C0C0"/>
                  </a:outerShdw>
                </a:effectLst>
              </a:rPr>
              <a:t> </a:t>
            </a:r>
            <a:r>
              <a:rPr lang="en-US" sz="2400" dirty="0">
                <a:solidFill>
                  <a:srgbClr val="FFFF00"/>
                </a:solidFill>
              </a:rPr>
              <a:t>J </a:t>
            </a:r>
          </a:p>
          <a:p>
            <a:pPr>
              <a:spcBef>
                <a:spcPct val="50000"/>
              </a:spcBef>
              <a:defRPr/>
            </a:pPr>
            <a:r>
              <a:rPr lang="en-US" sz="2400" dirty="0">
                <a:effectLst>
                  <a:outerShdw blurRad="38100" dist="38100" dir="2700000" algn="tl">
                    <a:srgbClr val="C0C0C0"/>
                  </a:outerShdw>
                </a:effectLst>
              </a:rPr>
              <a:t>Hand Three</a:t>
            </a:r>
            <a:endParaRPr lang="en-US" sz="2400" dirty="0">
              <a:effectLst>
                <a:outerShdw blurRad="38100" dist="38100" dir="2700000" algn="tl">
                  <a:srgbClr val="C0C0C0"/>
                </a:outerShdw>
              </a:effectLst>
            </a:endParaRPr>
          </a:p>
        </p:txBody>
      </p:sp>
      <p:sp>
        <p:nvSpPr>
          <p:cNvPr id="52229" name="Rectangle 5"/>
          <p:cNvSpPr>
            <a:spLocks noChangeArrowheads="1"/>
          </p:cNvSpPr>
          <p:nvPr/>
        </p:nvSpPr>
        <p:spPr bwMode="auto">
          <a:xfrm>
            <a:off x="0" y="4648200"/>
            <a:ext cx="3429000" cy="1382713"/>
          </a:xfrm>
          <a:prstGeom prst="rect">
            <a:avLst/>
          </a:prstGeom>
          <a:noFill/>
          <a:ln w="12700">
            <a:noFill/>
            <a:miter lim="800000"/>
            <a:headEnd/>
            <a:tailEnd/>
          </a:ln>
        </p:spPr>
        <p:txBody>
          <a:bodyPr lIns="90488" tIns="44450" rIns="90488" bIns="44450">
            <a:spAutoFit/>
          </a:bodyPr>
          <a:lstStyle/>
          <a:p>
            <a:pPr>
              <a:spcBef>
                <a:spcPct val="50000"/>
              </a:spcBef>
            </a:pPr>
            <a:r>
              <a:rPr lang="en-US" sz="2400">
                <a:solidFill>
                  <a:srgbClr val="FFFF00"/>
                </a:solidFill>
              </a:rPr>
              <a:t>You are in 3NT.</a:t>
            </a:r>
          </a:p>
          <a:p>
            <a:pPr>
              <a:spcBef>
                <a:spcPct val="50000"/>
              </a:spcBef>
            </a:pPr>
            <a:r>
              <a:rPr lang="en-US" sz="2400">
                <a:solidFill>
                  <a:srgbClr val="FFFF00"/>
                </a:solidFill>
              </a:rPr>
              <a:t>Plan the play at matchpoints vs imps. </a:t>
            </a:r>
          </a:p>
        </p:txBody>
      </p:sp>
      <p:sp>
        <p:nvSpPr>
          <p:cNvPr id="1030" name="Rectangle 6"/>
          <p:cNvSpPr>
            <a:spLocks noChangeArrowheads="1"/>
          </p:cNvSpPr>
          <p:nvPr/>
        </p:nvSpPr>
        <p:spPr bwMode="auto">
          <a:xfrm>
            <a:off x="3886200" y="762000"/>
            <a:ext cx="2055813" cy="1625600"/>
          </a:xfrm>
          <a:prstGeom prst="rect">
            <a:avLst/>
          </a:prstGeom>
          <a:noFill/>
          <a:ln w="12700">
            <a:noFill/>
            <a:miter lim="800000"/>
            <a:headEnd/>
            <a:tailEnd/>
          </a:ln>
          <a:effectLst/>
        </p:spPr>
        <p:txBody>
          <a:bodyPr lIns="90488" tIns="44450" rIns="90488" bIns="44450">
            <a:spAutoFit/>
          </a:bodyPr>
          <a:lstStyle/>
          <a:p>
            <a:pPr>
              <a:lnSpc>
                <a:spcPct val="105000"/>
              </a:lnSpc>
              <a:defRPr/>
            </a:pPr>
            <a:r>
              <a:rPr lang="en-US" sz="2400" dirty="0">
                <a:effectLst>
                  <a:outerShdw blurRad="38100" dist="38100" dir="2700000" algn="tl">
                    <a:srgbClr val="C0C0C0"/>
                  </a:outerShdw>
                </a:effectLst>
                <a:latin typeface="Times New Roman" pitchFamily="18" charset="0"/>
                <a:cs typeface="Arial" charset="0"/>
                <a:sym typeface="Symbol" pitchFamily="18" charset="2"/>
              </a:rPr>
              <a:t></a:t>
            </a:r>
            <a:r>
              <a:rPr lang="en-US" sz="2400" dirty="0">
                <a:latin typeface="Times New Roman" pitchFamily="18" charset="0"/>
                <a:cs typeface="Arial" charset="0"/>
              </a:rPr>
              <a:t> </a:t>
            </a:r>
            <a:r>
              <a:rPr lang="en-US" sz="2400" dirty="0"/>
              <a:t>Q</a:t>
            </a:r>
            <a:r>
              <a:rPr lang="en-US" sz="2400" dirty="0">
                <a:effectLst>
                  <a:outerShdw blurRad="38100" dist="38100" dir="2700000" algn="tl">
                    <a:srgbClr val="C0C0C0"/>
                  </a:outerShdw>
                </a:effectLst>
              </a:rPr>
              <a:t> </a:t>
            </a:r>
            <a:r>
              <a:rPr lang="en-US" sz="2400" dirty="0"/>
              <a:t>4</a:t>
            </a:r>
            <a:endParaRPr lang="en-US" sz="2400" dirty="0"/>
          </a:p>
          <a:p>
            <a:pPr>
              <a:lnSpc>
                <a:spcPct val="105000"/>
              </a:lnSpc>
              <a:defRPr/>
            </a:pPr>
            <a:r>
              <a:rPr lang="en-US" sz="2400" dirty="0">
                <a:solidFill>
                  <a:srgbClr val="F53749"/>
                </a:solidFill>
                <a:effectLst>
                  <a:outerShdw blurRad="38100" dist="38100" dir="2700000" algn="tl">
                    <a:srgbClr val="C0C0C0"/>
                  </a:outerShdw>
                </a:effectLst>
                <a:sym typeface="Symbol" pitchFamily="18" charset="2"/>
              </a:rPr>
              <a:t></a:t>
            </a:r>
            <a:r>
              <a:rPr lang="en-US" sz="2400" dirty="0">
                <a:solidFill>
                  <a:srgbClr val="F53749"/>
                </a:solidFill>
                <a:effectLst>
                  <a:outerShdw blurRad="38100" dist="38100" dir="2700000" algn="tl">
                    <a:srgbClr val="C0C0C0"/>
                  </a:outerShdw>
                </a:effectLst>
              </a:rPr>
              <a:t> </a:t>
            </a:r>
            <a:r>
              <a:rPr lang="en-US" sz="2400" dirty="0"/>
              <a:t>8 5 2</a:t>
            </a:r>
            <a:endParaRPr lang="en-US" sz="2400" dirty="0"/>
          </a:p>
          <a:p>
            <a:pPr>
              <a:lnSpc>
                <a:spcPct val="105000"/>
              </a:lnSpc>
              <a:defRPr/>
            </a:pPr>
            <a:r>
              <a:rPr lang="en-US" sz="2400" dirty="0">
                <a:solidFill>
                  <a:srgbClr val="F53749"/>
                </a:solidFill>
                <a:effectLst>
                  <a:outerShdw blurRad="38100" dist="38100" dir="2700000" algn="tl">
                    <a:srgbClr val="C0C0C0"/>
                  </a:outerShdw>
                </a:effectLst>
                <a:sym typeface="Symbol" pitchFamily="18" charset="2"/>
              </a:rPr>
              <a:t></a:t>
            </a:r>
            <a:r>
              <a:rPr lang="en-US" sz="2400" dirty="0">
                <a:solidFill>
                  <a:srgbClr val="F53749"/>
                </a:solidFill>
                <a:effectLst>
                  <a:outerShdw blurRad="38100" dist="38100" dir="2700000" algn="tl">
                    <a:srgbClr val="C0C0C0"/>
                  </a:outerShdw>
                </a:effectLst>
              </a:rPr>
              <a:t> </a:t>
            </a:r>
            <a:r>
              <a:rPr lang="en-US" sz="2400" dirty="0"/>
              <a:t>10 7 4</a:t>
            </a:r>
          </a:p>
          <a:p>
            <a:pPr>
              <a:lnSpc>
                <a:spcPct val="105000"/>
              </a:lnSpc>
              <a:defRPr/>
            </a:pPr>
            <a:r>
              <a:rPr lang="en-US" sz="2400" dirty="0">
                <a:effectLst>
                  <a:outerShdw blurRad="38100" dist="38100" dir="2700000" algn="tl">
                    <a:srgbClr val="C0C0C0"/>
                  </a:outerShdw>
                </a:effectLst>
                <a:sym typeface="Symbol" pitchFamily="18" charset="2"/>
              </a:rPr>
              <a:t></a:t>
            </a:r>
            <a:r>
              <a:rPr lang="en-US" sz="2400" dirty="0">
                <a:effectLst>
                  <a:outerShdw blurRad="38100" dist="38100" dir="2700000" algn="tl">
                    <a:srgbClr val="C0C0C0"/>
                  </a:outerShdw>
                </a:effectLst>
              </a:rPr>
              <a:t> </a:t>
            </a:r>
            <a:r>
              <a:rPr lang="en-US" sz="2400" dirty="0"/>
              <a:t>A K 6 4 2</a:t>
            </a:r>
          </a:p>
        </p:txBody>
      </p:sp>
      <p:sp>
        <p:nvSpPr>
          <p:cNvPr id="1031" name="Rectangle 7"/>
          <p:cNvSpPr>
            <a:spLocks noChangeArrowheads="1"/>
          </p:cNvSpPr>
          <p:nvPr/>
        </p:nvSpPr>
        <p:spPr bwMode="auto">
          <a:xfrm>
            <a:off x="6021388" y="2592388"/>
            <a:ext cx="1825625" cy="1625600"/>
          </a:xfrm>
          <a:prstGeom prst="rect">
            <a:avLst/>
          </a:prstGeom>
          <a:noFill/>
          <a:ln w="12700">
            <a:noFill/>
            <a:miter lim="800000"/>
            <a:headEnd/>
            <a:tailEnd/>
          </a:ln>
        </p:spPr>
        <p:txBody>
          <a:bodyPr lIns="90488" tIns="44450" rIns="90488" bIns="44450">
            <a:spAutoFit/>
          </a:bodyPr>
          <a:lstStyle/>
          <a:p>
            <a:pPr>
              <a:lnSpc>
                <a:spcPct val="105000"/>
              </a:lnSpc>
            </a:pPr>
            <a:r>
              <a:rPr lang="en-US" sz="2400">
                <a:latin typeface="Times New Roman" pitchFamily="18" charset="0"/>
                <a:sym typeface="Symbol" pitchFamily="18" charset="2"/>
              </a:rPr>
              <a:t></a:t>
            </a:r>
            <a:r>
              <a:rPr lang="en-US" sz="2400">
                <a:latin typeface="Times New Roman" pitchFamily="18" charset="0"/>
              </a:rPr>
              <a:t> </a:t>
            </a:r>
            <a:r>
              <a:rPr lang="en-US" sz="2400"/>
              <a:t>6 5 3 2</a:t>
            </a:r>
          </a:p>
          <a:p>
            <a:pPr>
              <a:lnSpc>
                <a:spcPct val="105000"/>
              </a:lnSpc>
            </a:pPr>
            <a:r>
              <a:rPr lang="en-US" sz="2400">
                <a:solidFill>
                  <a:srgbClr val="F53749"/>
                </a:solidFill>
                <a:sym typeface="Symbol" pitchFamily="18" charset="2"/>
              </a:rPr>
              <a:t></a:t>
            </a:r>
            <a:r>
              <a:rPr lang="en-US" sz="2400">
                <a:solidFill>
                  <a:schemeClr val="bg2"/>
                </a:solidFill>
              </a:rPr>
              <a:t> </a:t>
            </a:r>
            <a:r>
              <a:rPr lang="en-US" sz="2400"/>
              <a:t>Q10 9 </a:t>
            </a:r>
          </a:p>
          <a:p>
            <a:pPr>
              <a:lnSpc>
                <a:spcPct val="105000"/>
              </a:lnSpc>
            </a:pPr>
            <a:r>
              <a:rPr lang="en-US" sz="2400">
                <a:solidFill>
                  <a:srgbClr val="F53749"/>
                </a:solidFill>
                <a:sym typeface="Symbol" pitchFamily="18" charset="2"/>
              </a:rPr>
              <a:t></a:t>
            </a:r>
            <a:r>
              <a:rPr lang="en-US" sz="2400">
                <a:solidFill>
                  <a:schemeClr val="bg2"/>
                </a:solidFill>
              </a:rPr>
              <a:t> </a:t>
            </a:r>
            <a:r>
              <a:rPr lang="en-US" sz="2400"/>
              <a:t>K Q</a:t>
            </a:r>
          </a:p>
          <a:p>
            <a:pPr>
              <a:lnSpc>
                <a:spcPct val="105000"/>
              </a:lnSpc>
            </a:pPr>
            <a:r>
              <a:rPr lang="en-US" sz="2400">
                <a:sym typeface="Symbol" pitchFamily="18" charset="2"/>
              </a:rPr>
              <a:t></a:t>
            </a:r>
            <a:r>
              <a:rPr lang="en-US" sz="2400">
                <a:solidFill>
                  <a:schemeClr val="bg2"/>
                </a:solidFill>
              </a:rPr>
              <a:t> </a:t>
            </a:r>
            <a:r>
              <a:rPr lang="en-US" sz="2400"/>
              <a:t>Q J 10 9</a:t>
            </a:r>
          </a:p>
        </p:txBody>
      </p:sp>
      <p:sp>
        <p:nvSpPr>
          <p:cNvPr id="52232" name="Rectangle 8"/>
          <p:cNvSpPr>
            <a:spLocks noChangeArrowheads="1"/>
          </p:cNvSpPr>
          <p:nvPr/>
        </p:nvSpPr>
        <p:spPr bwMode="auto">
          <a:xfrm>
            <a:off x="3963988" y="4649788"/>
            <a:ext cx="2360612" cy="1625600"/>
          </a:xfrm>
          <a:prstGeom prst="rect">
            <a:avLst/>
          </a:prstGeom>
          <a:noFill/>
          <a:ln w="12700">
            <a:noFill/>
            <a:miter lim="800000"/>
            <a:headEnd/>
            <a:tailEnd/>
          </a:ln>
        </p:spPr>
        <p:txBody>
          <a:bodyPr lIns="90488" tIns="44450" rIns="90488" bIns="44450">
            <a:spAutoFit/>
          </a:bodyPr>
          <a:lstStyle/>
          <a:p>
            <a:pPr>
              <a:lnSpc>
                <a:spcPct val="105000"/>
              </a:lnSpc>
            </a:pPr>
            <a:r>
              <a:rPr lang="en-US" sz="2400">
                <a:latin typeface="Times New Roman" pitchFamily="18" charset="0"/>
                <a:sym typeface="Symbol" pitchFamily="18" charset="2"/>
              </a:rPr>
              <a:t></a:t>
            </a:r>
            <a:r>
              <a:rPr lang="en-US" sz="2400">
                <a:latin typeface="Times New Roman" pitchFamily="18" charset="0"/>
              </a:rPr>
              <a:t> </a:t>
            </a:r>
            <a:r>
              <a:rPr lang="en-US" sz="2400"/>
              <a:t>A K 7</a:t>
            </a:r>
          </a:p>
          <a:p>
            <a:pPr>
              <a:lnSpc>
                <a:spcPct val="105000"/>
              </a:lnSpc>
            </a:pPr>
            <a:r>
              <a:rPr lang="en-US" sz="2400">
                <a:solidFill>
                  <a:srgbClr val="F53749"/>
                </a:solidFill>
                <a:sym typeface="Symbol" pitchFamily="18" charset="2"/>
              </a:rPr>
              <a:t></a:t>
            </a:r>
            <a:r>
              <a:rPr lang="en-US" sz="2400"/>
              <a:t> A K 6</a:t>
            </a:r>
          </a:p>
          <a:p>
            <a:pPr>
              <a:lnSpc>
                <a:spcPct val="105000"/>
              </a:lnSpc>
            </a:pPr>
            <a:r>
              <a:rPr lang="en-US" sz="2400">
                <a:solidFill>
                  <a:srgbClr val="F53749"/>
                </a:solidFill>
                <a:sym typeface="Symbol" pitchFamily="18" charset="2"/>
              </a:rPr>
              <a:t></a:t>
            </a:r>
            <a:r>
              <a:rPr lang="en-US" sz="2400"/>
              <a:t> A 8 5 2</a:t>
            </a:r>
          </a:p>
          <a:p>
            <a:pPr>
              <a:lnSpc>
                <a:spcPct val="105000"/>
              </a:lnSpc>
            </a:pPr>
            <a:r>
              <a:rPr lang="en-US" sz="2400">
                <a:sym typeface="Symbol" pitchFamily="18" charset="2"/>
              </a:rPr>
              <a:t></a:t>
            </a:r>
            <a:r>
              <a:rPr lang="en-US" sz="2400"/>
              <a:t> 8 7 3</a:t>
            </a:r>
          </a:p>
        </p:txBody>
      </p:sp>
      <p:sp>
        <p:nvSpPr>
          <p:cNvPr id="1033" name="Rectangle 9"/>
          <p:cNvSpPr>
            <a:spLocks noChangeArrowheads="1"/>
          </p:cNvSpPr>
          <p:nvPr/>
        </p:nvSpPr>
        <p:spPr bwMode="auto">
          <a:xfrm>
            <a:off x="1906588" y="2592388"/>
            <a:ext cx="2130425" cy="2009775"/>
          </a:xfrm>
          <a:prstGeom prst="rect">
            <a:avLst/>
          </a:prstGeom>
          <a:noFill/>
          <a:ln w="12700">
            <a:noFill/>
            <a:miter lim="800000"/>
            <a:headEnd/>
            <a:tailEnd/>
          </a:ln>
          <a:effectLst/>
        </p:spPr>
        <p:txBody>
          <a:bodyPr lIns="90488" tIns="44450" rIns="90488" bIns="44450">
            <a:spAutoFit/>
          </a:bodyPr>
          <a:lstStyle/>
          <a:p>
            <a:pPr>
              <a:lnSpc>
                <a:spcPct val="105000"/>
              </a:lnSpc>
              <a:defRPr/>
            </a:pPr>
            <a:r>
              <a:rPr lang="en-US" sz="2400" dirty="0">
                <a:effectLst>
                  <a:outerShdw blurRad="38100" dist="38100" dir="2700000" algn="tl">
                    <a:srgbClr val="C0C0C0"/>
                  </a:outerShdw>
                </a:effectLst>
                <a:latin typeface="Times New Roman" pitchFamily="18" charset="0"/>
                <a:cs typeface="Arial" charset="0"/>
                <a:sym typeface="Symbol" pitchFamily="18" charset="2"/>
              </a:rPr>
              <a:t></a:t>
            </a:r>
            <a:r>
              <a:rPr lang="en-US" sz="2400" dirty="0">
                <a:effectLst>
                  <a:outerShdw blurRad="38100" dist="38100" dir="2700000" algn="tl">
                    <a:srgbClr val="C0C0C0"/>
                  </a:outerShdw>
                </a:effectLst>
                <a:latin typeface="Times New Roman" pitchFamily="18" charset="0"/>
                <a:cs typeface="Arial" charset="0"/>
              </a:rPr>
              <a:t> </a:t>
            </a:r>
            <a:r>
              <a:rPr lang="en-US" sz="2400" dirty="0"/>
              <a:t>J </a:t>
            </a:r>
            <a:r>
              <a:rPr lang="en-US" sz="2400" dirty="0"/>
              <a:t>10 </a:t>
            </a:r>
            <a:r>
              <a:rPr lang="en-US" sz="2400" dirty="0"/>
              <a:t>9 8</a:t>
            </a:r>
            <a:endParaRPr lang="en-US" sz="2400" dirty="0"/>
          </a:p>
          <a:p>
            <a:pPr>
              <a:lnSpc>
                <a:spcPct val="105000"/>
              </a:lnSpc>
              <a:defRPr/>
            </a:pPr>
            <a:r>
              <a:rPr lang="en-US" sz="2400" dirty="0">
                <a:solidFill>
                  <a:srgbClr val="F53749"/>
                </a:solidFill>
                <a:effectLst>
                  <a:outerShdw blurRad="38100" dist="38100" dir="2700000" algn="tl">
                    <a:srgbClr val="C0C0C0"/>
                  </a:outerShdw>
                </a:effectLst>
                <a:sym typeface="Symbol" pitchFamily="18" charset="2"/>
              </a:rPr>
              <a:t></a:t>
            </a:r>
            <a:r>
              <a:rPr lang="en-US" sz="2400" dirty="0">
                <a:solidFill>
                  <a:srgbClr val="F53749"/>
                </a:solidFill>
                <a:effectLst>
                  <a:outerShdw blurRad="38100" dist="38100" dir="2700000" algn="tl">
                    <a:srgbClr val="C0C0C0"/>
                  </a:outerShdw>
                </a:effectLst>
              </a:rPr>
              <a:t> </a:t>
            </a:r>
            <a:r>
              <a:rPr lang="en-US" sz="2400" dirty="0"/>
              <a:t>J 7 4 3</a:t>
            </a:r>
          </a:p>
          <a:p>
            <a:pPr>
              <a:lnSpc>
                <a:spcPct val="105000"/>
              </a:lnSpc>
              <a:defRPr/>
            </a:pPr>
            <a:r>
              <a:rPr lang="en-US" sz="2400" dirty="0">
                <a:solidFill>
                  <a:srgbClr val="F53749"/>
                </a:solidFill>
                <a:effectLst>
                  <a:outerShdw blurRad="38100" dist="38100" dir="2700000" algn="tl">
                    <a:srgbClr val="C0C0C0"/>
                  </a:outerShdw>
                </a:effectLst>
                <a:sym typeface="Symbol" pitchFamily="18" charset="2"/>
              </a:rPr>
              <a:t></a:t>
            </a:r>
            <a:r>
              <a:rPr lang="en-US" sz="2400" dirty="0">
                <a:solidFill>
                  <a:srgbClr val="F53749"/>
                </a:solidFill>
                <a:effectLst>
                  <a:outerShdw blurRad="38100" dist="38100" dir="2700000" algn="tl">
                    <a:srgbClr val="C0C0C0"/>
                  </a:outerShdw>
                </a:effectLst>
              </a:rPr>
              <a:t> </a:t>
            </a:r>
            <a:r>
              <a:rPr lang="en-US" sz="2400" dirty="0"/>
              <a:t>J 9 6 3</a:t>
            </a:r>
          </a:p>
          <a:p>
            <a:pPr>
              <a:lnSpc>
                <a:spcPct val="105000"/>
              </a:lnSpc>
              <a:defRPr/>
            </a:pPr>
            <a:r>
              <a:rPr lang="en-US" sz="2400" dirty="0">
                <a:effectLst>
                  <a:outerShdw blurRad="38100" dist="38100" dir="2700000" algn="tl">
                    <a:srgbClr val="C0C0C0"/>
                  </a:outerShdw>
                </a:effectLst>
                <a:sym typeface="Symbol" pitchFamily="18" charset="2"/>
              </a:rPr>
              <a:t></a:t>
            </a:r>
            <a:r>
              <a:rPr lang="en-US" sz="2400" dirty="0">
                <a:effectLst>
                  <a:outerShdw blurRad="38100" dist="38100" dir="2700000" algn="tl">
                    <a:srgbClr val="C0C0C0"/>
                  </a:outerShdw>
                </a:effectLst>
              </a:rPr>
              <a:t> </a:t>
            </a:r>
            <a:r>
              <a:rPr lang="en-US" sz="2400" dirty="0"/>
              <a:t>5</a:t>
            </a:r>
          </a:p>
          <a:p>
            <a:pPr>
              <a:lnSpc>
                <a:spcPct val="105000"/>
              </a:lnSpc>
              <a:defRPr/>
            </a:pPr>
            <a:endParaRPr lang="en-US" sz="2400" dirty="0">
              <a:latin typeface="Times New Roman" pitchFamily="18" charset="0"/>
              <a:cs typeface="Arial" charset="0"/>
            </a:endParaRPr>
          </a:p>
        </p:txBody>
      </p:sp>
      <p:sp>
        <p:nvSpPr>
          <p:cNvPr id="1034" name="Rectangle 10"/>
          <p:cNvSpPr>
            <a:spLocks noChangeArrowheads="1"/>
          </p:cNvSpPr>
          <p:nvPr/>
        </p:nvSpPr>
        <p:spPr bwMode="auto">
          <a:xfrm>
            <a:off x="5867400" y="4343400"/>
            <a:ext cx="2589213" cy="2028825"/>
          </a:xfrm>
          <a:prstGeom prst="rect">
            <a:avLst/>
          </a:prstGeom>
          <a:noFill/>
          <a:ln w="12700">
            <a:noFill/>
            <a:miter lim="800000"/>
            <a:headEnd/>
            <a:tailEnd/>
          </a:ln>
          <a:effectLst/>
        </p:spPr>
        <p:txBody>
          <a:bodyPr lIns="90488" tIns="44450" rIns="90488" bIns="44450">
            <a:spAutoFit/>
          </a:bodyPr>
          <a:lstStyle/>
          <a:p>
            <a:pPr>
              <a:spcBef>
                <a:spcPts val="0"/>
              </a:spcBef>
              <a:defRPr/>
            </a:pPr>
            <a:r>
              <a:rPr lang="en-US" i="1" dirty="0">
                <a:solidFill>
                  <a:srgbClr val="FFFF00"/>
                </a:solidFill>
                <a:latin typeface="+mn-lt"/>
                <a:cs typeface="Arial" charset="0"/>
              </a:rPr>
              <a:t>At </a:t>
            </a:r>
            <a:r>
              <a:rPr lang="en-US" i="1" dirty="0" err="1">
                <a:solidFill>
                  <a:srgbClr val="FFFF00"/>
                </a:solidFill>
                <a:latin typeface="+mn-lt"/>
                <a:cs typeface="Arial" charset="0"/>
              </a:rPr>
              <a:t>matchpoints</a:t>
            </a:r>
            <a:r>
              <a:rPr lang="en-US" i="1" dirty="0">
                <a:solidFill>
                  <a:srgbClr val="FFFF00"/>
                </a:solidFill>
                <a:latin typeface="+mn-lt"/>
                <a:cs typeface="Arial" charset="0"/>
              </a:rPr>
              <a:t> </a:t>
            </a:r>
          </a:p>
          <a:p>
            <a:pPr>
              <a:spcBef>
                <a:spcPts val="0"/>
              </a:spcBef>
              <a:defRPr/>
            </a:pPr>
            <a:r>
              <a:rPr lang="en-US" i="1" dirty="0">
                <a:solidFill>
                  <a:srgbClr val="FFFF00"/>
                </a:solidFill>
                <a:latin typeface="+mn-lt"/>
                <a:cs typeface="Arial" charset="0"/>
              </a:rPr>
              <a:t>You should duck</a:t>
            </a:r>
            <a:r>
              <a:rPr lang="en-US" dirty="0">
                <a:latin typeface="Times New Roman" pitchFamily="18" charset="0"/>
                <a:cs typeface="Arial" charset="0"/>
                <a:sym typeface="Symbol" pitchFamily="18" charset="2"/>
              </a:rPr>
              <a:t> </a:t>
            </a:r>
            <a:r>
              <a:rPr lang="en-US" i="1" dirty="0">
                <a:solidFill>
                  <a:srgbClr val="FFFF00"/>
                </a:solidFill>
                <a:latin typeface="+mn-lt"/>
                <a:cs typeface="Arial" charset="0"/>
              </a:rPr>
              <a:t> once to get the maximum number of tricks. (</a:t>
            </a:r>
            <a:r>
              <a:rPr lang="en-US" i="1" dirty="0">
                <a:solidFill>
                  <a:srgbClr val="FFFF00"/>
                </a:solidFill>
                <a:latin typeface="+mn-lt"/>
                <a:cs typeface="Arial" charset="0"/>
                <a:hlinkClick r:id="rId3" action="ppaction://hlinkpres?slideindex=1&amp;slidetitle="/>
              </a:rPr>
              <a:t>review odds)</a:t>
            </a:r>
            <a:endParaRPr lang="en-US" i="1" dirty="0">
              <a:solidFill>
                <a:srgbClr val="FFFF00"/>
              </a:solidFill>
              <a:latin typeface="+mn-lt"/>
              <a:cs typeface="Arial" charset="0"/>
            </a:endParaRPr>
          </a:p>
          <a:p>
            <a:pPr>
              <a:spcBef>
                <a:spcPts val="0"/>
              </a:spcBef>
              <a:defRPr/>
            </a:pPr>
            <a:r>
              <a:rPr lang="en-US" i="1" dirty="0">
                <a:solidFill>
                  <a:srgbClr val="FFFF00"/>
                </a:solidFill>
                <a:latin typeface="+mn-lt"/>
                <a:cs typeface="Arial" charset="0"/>
              </a:rPr>
              <a:t>At IMPs duck </a:t>
            </a:r>
            <a:r>
              <a:rPr lang="en-US" dirty="0">
                <a:solidFill>
                  <a:srgbClr val="FFFF00"/>
                </a:solidFill>
                <a:latin typeface="+mn-lt"/>
                <a:cs typeface="Arial" charset="0"/>
                <a:sym typeface="Symbol" pitchFamily="18" charset="2"/>
              </a:rPr>
              <a:t> twice and make sure of 9 tricks.</a:t>
            </a:r>
            <a:endParaRPr lang="en-US" i="1" dirty="0">
              <a:solidFill>
                <a:srgbClr val="FFFF00"/>
              </a:solidFill>
              <a:latin typeface="+mn-lt"/>
              <a:cs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1034">
                                            <p:txEl>
                                              <p:pRg st="1" end="1"/>
                                            </p:txEl>
                                          </p:spTgt>
                                        </p:tgtEl>
                                        <p:attrNameLst>
                                          <p:attrName>style.visibility</p:attrName>
                                        </p:attrNameLst>
                                      </p:cBhvr>
                                      <p:to>
                                        <p:strVal val="visible"/>
                                      </p:to>
                                    </p:set>
                                    <p:anim calcmode="lin" valueType="num">
                                      <p:cBhvr additive="base">
                                        <p:cTn id="7" dur="500" fill="hold"/>
                                        <p:tgtEl>
                                          <p:spTgt spid="1034">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034">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1034">
                                            <p:txEl>
                                              <p:pRg st="2" end="2"/>
                                            </p:txEl>
                                          </p:spTgt>
                                        </p:tgtEl>
                                        <p:attrNameLst>
                                          <p:attrName>style.visibility</p:attrName>
                                        </p:attrNameLst>
                                      </p:cBhvr>
                                      <p:to>
                                        <p:strVal val="visible"/>
                                      </p:to>
                                    </p:set>
                                    <p:anim calcmode="lin" valueType="num">
                                      <p:cBhvr additive="base">
                                        <p:cTn id="11" dur="500" fill="hold"/>
                                        <p:tgtEl>
                                          <p:spTgt spid="1034">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103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1031">
                                            <p:txEl>
                                              <p:pRg st="0" end="0"/>
                                            </p:txEl>
                                          </p:spTgt>
                                        </p:tgtEl>
                                        <p:attrNameLst>
                                          <p:attrName>style.visibility</p:attrName>
                                        </p:attrNameLst>
                                      </p:cBhvr>
                                      <p:to>
                                        <p:strVal val="visible"/>
                                      </p:to>
                                    </p:set>
                                    <p:anim calcmode="lin" valueType="num">
                                      <p:cBhvr additive="base">
                                        <p:cTn id="17" dur="500" fill="hold"/>
                                        <p:tgtEl>
                                          <p:spTgt spid="1031">
                                            <p:txEl>
                                              <p:pRg st="0" end="0"/>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1031">
                                            <p:txEl>
                                              <p:pRg st="0" end="0"/>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1031">
                                            <p:txEl>
                                              <p:pRg st="1" end="1"/>
                                            </p:txEl>
                                          </p:spTgt>
                                        </p:tgtEl>
                                        <p:attrNameLst>
                                          <p:attrName>style.visibility</p:attrName>
                                        </p:attrNameLst>
                                      </p:cBhvr>
                                      <p:to>
                                        <p:strVal val="visible"/>
                                      </p:to>
                                    </p:set>
                                    <p:anim calcmode="lin" valueType="num">
                                      <p:cBhvr additive="base">
                                        <p:cTn id="21" dur="500" fill="hold"/>
                                        <p:tgtEl>
                                          <p:spTgt spid="1031">
                                            <p:txEl>
                                              <p:pRg st="1" end="1"/>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1031">
                                            <p:txEl>
                                              <p:pRg st="1" end="1"/>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1031">
                                            <p:txEl>
                                              <p:pRg st="2" end="2"/>
                                            </p:txEl>
                                          </p:spTgt>
                                        </p:tgtEl>
                                        <p:attrNameLst>
                                          <p:attrName>style.visibility</p:attrName>
                                        </p:attrNameLst>
                                      </p:cBhvr>
                                      <p:to>
                                        <p:strVal val="visible"/>
                                      </p:to>
                                    </p:set>
                                    <p:anim calcmode="lin" valueType="num">
                                      <p:cBhvr additive="base">
                                        <p:cTn id="25" dur="500" fill="hold"/>
                                        <p:tgtEl>
                                          <p:spTgt spid="1031">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031">
                                            <p:txEl>
                                              <p:pRg st="2" end="2"/>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1031">
                                            <p:txEl>
                                              <p:pRg st="3" end="3"/>
                                            </p:txEl>
                                          </p:spTgt>
                                        </p:tgtEl>
                                        <p:attrNameLst>
                                          <p:attrName>style.visibility</p:attrName>
                                        </p:attrNameLst>
                                      </p:cBhvr>
                                      <p:to>
                                        <p:strVal val="visible"/>
                                      </p:to>
                                    </p:set>
                                    <p:anim calcmode="lin" valueType="num">
                                      <p:cBhvr additive="base">
                                        <p:cTn id="29" dur="500" fill="hold"/>
                                        <p:tgtEl>
                                          <p:spTgt spid="1031">
                                            <p:txEl>
                                              <p:pRg st="3" end="3"/>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1031">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3" presetClass="entr" presetSubtype="10" fill="hold" grpId="0" nodeType="clickEffect">
                                  <p:stCondLst>
                                    <p:cond delay="0"/>
                                  </p:stCondLst>
                                  <p:childTnLst>
                                    <p:set>
                                      <p:cBhvr>
                                        <p:cTn id="34" dur="1" fill="hold">
                                          <p:stCondLst>
                                            <p:cond delay="0"/>
                                          </p:stCondLst>
                                        </p:cTn>
                                        <p:tgtEl>
                                          <p:spTgt spid="1033"/>
                                        </p:tgtEl>
                                        <p:attrNameLst>
                                          <p:attrName>style.visibility</p:attrName>
                                        </p:attrNameLst>
                                      </p:cBhvr>
                                      <p:to>
                                        <p:strVal val="visible"/>
                                      </p:to>
                                    </p:set>
                                    <p:animEffect transition="in" filter="blinds(horizontal)">
                                      <p:cBhvr>
                                        <p:cTn id="35" dur="500"/>
                                        <p:tgtEl>
                                          <p:spTgt spid="10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33" grpId="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en-US" dirty="0" smtClean="0"/>
              <a:t>What have you Learned?</a:t>
            </a:r>
            <a:endParaRPr lang="en-US" dirty="0"/>
          </a:p>
        </p:txBody>
      </p:sp>
      <p:sp>
        <p:nvSpPr>
          <p:cNvPr id="53251" name="Content Placeholder 2"/>
          <p:cNvSpPr>
            <a:spLocks noGrp="1"/>
          </p:cNvSpPr>
          <p:nvPr>
            <p:ph idx="1"/>
          </p:nvPr>
        </p:nvSpPr>
        <p:spPr/>
        <p:txBody>
          <a:bodyPr/>
          <a:lstStyle/>
          <a:p>
            <a:pPr eaLnBrk="1" hangingPunct="1"/>
            <a:r>
              <a:rPr lang="en-US" smtClean="0"/>
              <a:t>You will not retain everything presented today.  You will need to review and practice.</a:t>
            </a:r>
          </a:p>
          <a:p>
            <a:pPr eaLnBrk="1" hangingPunct="1"/>
            <a:r>
              <a:rPr lang="en-US" smtClean="0"/>
              <a:t>Review:  What have you learned today?</a:t>
            </a:r>
          </a:p>
          <a:p>
            <a:pPr eaLnBrk="1" hangingPunct="1"/>
            <a:endParaRPr lang="en-US"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smtClean="0">
                <a:solidFill>
                  <a:schemeClr val="tx2">
                    <a:satMod val="200000"/>
                  </a:schemeClr>
                </a:solidFill>
              </a:rPr>
              <a:t>Before you get there</a:t>
            </a:r>
            <a:endParaRPr lang="en-US" dirty="0">
              <a:solidFill>
                <a:schemeClr val="tx2">
                  <a:satMod val="200000"/>
                </a:schemeClr>
              </a:solidFill>
            </a:endParaRPr>
          </a:p>
        </p:txBody>
      </p:sp>
      <p:sp>
        <p:nvSpPr>
          <p:cNvPr id="3" name="Content Placeholder 2"/>
          <p:cNvSpPr>
            <a:spLocks noGrp="1"/>
          </p:cNvSpPr>
          <p:nvPr>
            <p:ph idx="1"/>
          </p:nvPr>
        </p:nvSpPr>
        <p:spPr/>
        <p:txBody>
          <a:bodyPr/>
          <a:lstStyle/>
          <a:p>
            <a:pPr lvl="1" eaLnBrk="1" hangingPunct="1"/>
            <a:r>
              <a:rPr lang="en-US" smtClean="0"/>
              <a:t>If you have an established partnership, don’t add anything new in the month before the tournament.  </a:t>
            </a:r>
          </a:p>
          <a:p>
            <a:pPr lvl="1" eaLnBrk="1" hangingPunct="1"/>
            <a:r>
              <a:rPr lang="en-US" smtClean="0"/>
              <a:t> Don’t consider anything a part of your system until the partnership has blown it at least once.   Practice at the club, not at the tournament.</a:t>
            </a:r>
          </a:p>
          <a:p>
            <a:pPr lvl="1" eaLnBrk="1" hangingPunct="1"/>
            <a:r>
              <a:rPr lang="en-US" smtClean="0"/>
              <a:t>Try to pair up with an established partnership.  They’ll make fewer mistakes.  In a close match the team that makes the fewer mistakes usually wins.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linds(horizont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smtClean="0">
                <a:solidFill>
                  <a:schemeClr val="tx2">
                    <a:satMod val="200000"/>
                  </a:schemeClr>
                </a:solidFill>
              </a:rPr>
              <a:t>Before you get there</a:t>
            </a:r>
            <a:endParaRPr lang="en-US" dirty="0">
              <a:solidFill>
                <a:schemeClr val="tx2">
                  <a:satMod val="200000"/>
                </a:schemeClr>
              </a:solidFill>
            </a:endParaRPr>
          </a:p>
        </p:txBody>
      </p:sp>
      <p:sp>
        <p:nvSpPr>
          <p:cNvPr id="3" name="Content Placeholder 2"/>
          <p:cNvSpPr>
            <a:spLocks noGrp="1"/>
          </p:cNvSpPr>
          <p:nvPr>
            <p:ph idx="1"/>
          </p:nvPr>
        </p:nvSpPr>
        <p:spPr/>
        <p:txBody>
          <a:bodyPr>
            <a:normAutofit lnSpcReduction="10000"/>
          </a:bodyPr>
          <a:lstStyle/>
          <a:p>
            <a:pPr marL="740664" lvl="1" eaLnBrk="1" fontAlgn="auto" hangingPunct="1">
              <a:spcAft>
                <a:spcPts val="0"/>
              </a:spcAft>
              <a:buFont typeface="Wingdings" pitchFamily="2" charset="2"/>
              <a:buChar char="§"/>
              <a:defRPr/>
            </a:pPr>
            <a:r>
              <a:rPr lang="en-US" dirty="0" smtClean="0"/>
              <a:t>Arrive early, and have your teammates do the same.  Don’t make your teammates worry about your not showing up.  You all need some time to get your “game face” on.</a:t>
            </a:r>
          </a:p>
          <a:p>
            <a:pPr marL="740664" lvl="1" eaLnBrk="1" fontAlgn="auto" hangingPunct="1">
              <a:spcAft>
                <a:spcPts val="0"/>
              </a:spcAft>
              <a:buFont typeface="Wingdings"/>
              <a:buChar char=""/>
              <a:defRPr/>
            </a:pPr>
            <a:r>
              <a:rPr lang="en-US" dirty="0" smtClean="0"/>
              <a:t>Arrive rested, and take a walk between sessions.   Everyone’s game goes down when tired, but many do not realize it.</a:t>
            </a:r>
          </a:p>
          <a:p>
            <a:pPr marL="740664" lvl="1" eaLnBrk="1" fontAlgn="auto" hangingPunct="1">
              <a:spcAft>
                <a:spcPts val="0"/>
              </a:spcAft>
              <a:buFont typeface="Wingdings"/>
              <a:buChar char=""/>
              <a:defRPr/>
            </a:pPr>
            <a:r>
              <a:rPr lang="en-US" dirty="0" smtClean="0"/>
              <a:t>Minimize post-mortems between sessions.  They not only take mental energy best saved for the next match but also risk creating ill will among your teammates.</a:t>
            </a:r>
          </a:p>
          <a:p>
            <a:pPr marL="740664" lvl="1" eaLnBrk="1" fontAlgn="auto" hangingPunct="1">
              <a:spcAft>
                <a:spcPts val="0"/>
              </a:spcAft>
              <a:buFont typeface="Wingdings"/>
              <a:buChar char=""/>
              <a:defRPr/>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linds(horizont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eaLnBrk="1" fontAlgn="auto" hangingPunct="1">
              <a:spcAft>
                <a:spcPts val="0"/>
              </a:spcAft>
              <a:defRPr/>
            </a:pPr>
            <a:r>
              <a:rPr lang="en-US" dirty="0" smtClean="0">
                <a:solidFill>
                  <a:schemeClr val="tx2">
                    <a:satMod val="200000"/>
                  </a:schemeClr>
                </a:solidFill>
              </a:rPr>
              <a:t>Bidding with the odds (games)  </a:t>
            </a:r>
            <a:endParaRPr lang="en-US" b="1" dirty="0" smtClean="0">
              <a:solidFill>
                <a:schemeClr val="tx2">
                  <a:satMod val="200000"/>
                </a:schemeClr>
              </a:solidFill>
            </a:endParaRPr>
          </a:p>
        </p:txBody>
      </p:sp>
      <p:sp>
        <p:nvSpPr>
          <p:cNvPr id="14339" name="Content Placeholder 2"/>
          <p:cNvSpPr>
            <a:spLocks noGrp="1"/>
          </p:cNvSpPr>
          <p:nvPr>
            <p:ph idx="1"/>
          </p:nvPr>
        </p:nvSpPr>
        <p:spPr/>
        <p:txBody>
          <a:bodyPr/>
          <a:lstStyle/>
          <a:p>
            <a:pPr eaLnBrk="1" hangingPunct="1">
              <a:buClr>
                <a:srgbClr val="FF0000"/>
              </a:buClr>
              <a:buSzPct val="80000"/>
              <a:buFont typeface="Wingdings" pitchFamily="2" charset="2"/>
              <a:buChar char="§"/>
            </a:pPr>
            <a:r>
              <a:rPr lang="en-US" smtClean="0"/>
              <a:t>Bidding games is vital in teams.  You’ll probably do well not bidding the doubtful game in pairs.  </a:t>
            </a:r>
          </a:p>
          <a:p>
            <a:pPr eaLnBrk="1" hangingPunct="1">
              <a:buClr>
                <a:srgbClr val="FF0000"/>
              </a:buClr>
              <a:buSzPct val="80000"/>
              <a:buFont typeface="Wingdings" pitchFamily="2" charset="2"/>
              <a:buChar char="§"/>
            </a:pPr>
            <a:r>
              <a:rPr lang="en-US" smtClean="0"/>
              <a:t>You’ll still be close to average even if it makes and you risk a bottom when you’re wrong.  But most big swings in teams come on game hands. </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914400" y="609600"/>
            <a:ext cx="7772400" cy="914400"/>
          </a:xfrm>
        </p:spPr>
        <p:txBody>
          <a:bodyPr>
            <a:normAutofit/>
          </a:bodyPr>
          <a:lstStyle/>
          <a:p>
            <a:pPr eaLnBrk="1" fontAlgn="auto" hangingPunct="1">
              <a:spcAft>
                <a:spcPts val="0"/>
              </a:spcAft>
              <a:defRPr/>
            </a:pPr>
            <a:r>
              <a:rPr lang="en-US" dirty="0" smtClean="0">
                <a:solidFill>
                  <a:schemeClr val="tx2">
                    <a:satMod val="200000"/>
                  </a:schemeClr>
                </a:solidFill>
              </a:rPr>
              <a:t>Bidding with the odds </a:t>
            </a:r>
            <a:endParaRPr lang="en-US" b="1" dirty="0" smtClean="0">
              <a:solidFill>
                <a:schemeClr val="tx2">
                  <a:satMod val="200000"/>
                </a:schemeClr>
              </a:solidFill>
            </a:endParaRPr>
          </a:p>
        </p:txBody>
      </p:sp>
      <p:sp>
        <p:nvSpPr>
          <p:cNvPr id="15363" name="Content Placeholder 2"/>
          <p:cNvSpPr>
            <a:spLocks noGrp="1"/>
          </p:cNvSpPr>
          <p:nvPr>
            <p:ph idx="1"/>
          </p:nvPr>
        </p:nvSpPr>
        <p:spPr/>
        <p:txBody>
          <a:bodyPr/>
          <a:lstStyle/>
          <a:p>
            <a:pPr eaLnBrk="1" hangingPunct="1">
              <a:buClr>
                <a:srgbClr val="FF0000"/>
              </a:buClr>
              <a:buFont typeface="Wingdings" pitchFamily="2" charset="2"/>
              <a:buChar char="§"/>
            </a:pPr>
            <a:r>
              <a:rPr lang="en-US" smtClean="0"/>
              <a:t>Bid games aggressively, especially vulnerable.  Bid the vulnerable game if you judge it to be at least a 38% chance.  The breakeven on non vulnerable games is 45%.  </a:t>
            </a:r>
          </a:p>
          <a:p>
            <a:pPr eaLnBrk="1" hangingPunct="1">
              <a:buClr>
                <a:srgbClr val="FF0000"/>
              </a:buClr>
              <a:buFont typeface="Wingdings" pitchFamily="2" charset="2"/>
              <a:buChar char="§"/>
            </a:pPr>
            <a:r>
              <a:rPr lang="en-US" smtClean="0"/>
              <a:t>Amazingly, the odds are exactly the same for majors, minors and no trump!</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914400" y="457200"/>
            <a:ext cx="7772400" cy="914400"/>
          </a:xfrm>
        </p:spPr>
        <p:txBody>
          <a:bodyPr>
            <a:normAutofit fontScale="90000"/>
          </a:bodyPr>
          <a:lstStyle/>
          <a:p>
            <a:pPr eaLnBrk="1" fontAlgn="auto" hangingPunct="1">
              <a:spcAft>
                <a:spcPts val="0"/>
              </a:spcAft>
              <a:defRPr/>
            </a:pPr>
            <a:r>
              <a:rPr lang="en-US" dirty="0" smtClean="0">
                <a:solidFill>
                  <a:schemeClr val="tx2">
                    <a:satMod val="200000"/>
                  </a:schemeClr>
                </a:solidFill>
              </a:rPr>
              <a:t>Bidding with the odds (slams) </a:t>
            </a:r>
            <a:endParaRPr lang="en-US" b="1" dirty="0" smtClean="0">
              <a:solidFill>
                <a:schemeClr val="tx2">
                  <a:satMod val="200000"/>
                </a:schemeClr>
              </a:solidFill>
            </a:endParaRPr>
          </a:p>
        </p:txBody>
      </p:sp>
      <p:sp>
        <p:nvSpPr>
          <p:cNvPr id="3" name="Content Placeholder 2"/>
          <p:cNvSpPr>
            <a:spLocks noGrp="1"/>
          </p:cNvSpPr>
          <p:nvPr>
            <p:ph idx="1"/>
          </p:nvPr>
        </p:nvSpPr>
        <p:spPr/>
        <p:txBody>
          <a:bodyPr/>
          <a:lstStyle/>
          <a:p>
            <a:pPr eaLnBrk="1" hangingPunct="1">
              <a:buClr>
                <a:srgbClr val="FF0000"/>
              </a:buClr>
            </a:pPr>
            <a:r>
              <a:rPr lang="en-US" smtClean="0"/>
              <a:t>A small slam is a 50-50 proposition.  You gain the 500/750 slam bonus; you stand to lose the same amount if you’re wrong.  If you think your chances are better than 50%, bid it. </a:t>
            </a:r>
          </a:p>
          <a:p>
            <a:pPr eaLnBrk="1" hangingPunct="1">
              <a:buClr>
                <a:srgbClr val="FF0000"/>
              </a:buClr>
            </a:pPr>
            <a:r>
              <a:rPr lang="en-US" smtClean="0"/>
              <a:t>Bid the small slam if it needs a finesse </a:t>
            </a:r>
            <a:r>
              <a:rPr lang="en-US" u="sng" smtClean="0"/>
              <a:t>and</a:t>
            </a:r>
            <a:r>
              <a:rPr lang="en-US" smtClean="0"/>
              <a:t> there is a chance for a trick somewhere else. Possibly by establishing the 5</a:t>
            </a:r>
            <a:r>
              <a:rPr lang="en-US" baseline="30000" smtClean="0"/>
              <a:t>th</a:t>
            </a:r>
            <a:r>
              <a:rPr lang="en-US" smtClean="0"/>
              <a:t> card or a 3-3 break in a side suit.  The combined chances are much better than 50%.</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linds(horizontal)">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etro">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Metro">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tro">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Metro</Template>
  <TotalTime>8778</TotalTime>
  <Words>3728</Words>
  <Application>Microsoft Office PowerPoint</Application>
  <PresentationFormat>‫הצגה על המסך (4:3)</PresentationFormat>
  <Paragraphs>507</Paragraphs>
  <Slides>45</Slides>
  <Notes>31</Notes>
  <HiddenSlides>0</HiddenSlides>
  <MMClips>0</MMClips>
  <ScaleCrop>false</ScaleCrop>
  <HeadingPairs>
    <vt:vector size="6" baseType="variant">
      <vt:variant>
        <vt:lpstr>גופנים בשימוש</vt:lpstr>
      </vt:variant>
      <vt:variant>
        <vt:i4>10</vt:i4>
      </vt:variant>
      <vt:variant>
        <vt:lpstr>ערכת נושא</vt:lpstr>
      </vt:variant>
      <vt:variant>
        <vt:i4>1</vt:i4>
      </vt:variant>
      <vt:variant>
        <vt:lpstr>כותרות שקופיות</vt:lpstr>
      </vt:variant>
      <vt:variant>
        <vt:i4>45</vt:i4>
      </vt:variant>
    </vt:vector>
  </HeadingPairs>
  <TitlesOfParts>
    <vt:vector size="56" baseType="lpstr">
      <vt:lpstr>Arial</vt:lpstr>
      <vt:lpstr>Consolas</vt:lpstr>
      <vt:lpstr>Corbel</vt:lpstr>
      <vt:lpstr>Wingdings</vt:lpstr>
      <vt:lpstr>Wingdings 2</vt:lpstr>
      <vt:lpstr>Wingdings 3</vt:lpstr>
      <vt:lpstr>Calibri</vt:lpstr>
      <vt:lpstr>Symbol</vt:lpstr>
      <vt:lpstr>Book Antiqua</vt:lpstr>
      <vt:lpstr>Times New Roman</vt:lpstr>
      <vt:lpstr>Metro</vt:lpstr>
      <vt:lpstr>Knockout Team strategy</vt:lpstr>
      <vt:lpstr>Knock Out Teams Strategy overview</vt:lpstr>
      <vt:lpstr>Overview</vt:lpstr>
      <vt:lpstr>Knock Out Teams Strategy</vt:lpstr>
      <vt:lpstr>Before you get there</vt:lpstr>
      <vt:lpstr>Before you get there</vt:lpstr>
      <vt:lpstr>Bidding with the odds (games)  </vt:lpstr>
      <vt:lpstr>Bidding with the odds </vt:lpstr>
      <vt:lpstr>Bidding with the odds (slams) </vt:lpstr>
      <vt:lpstr>Bidding with the odds </vt:lpstr>
      <vt:lpstr>Bidding with the odds </vt:lpstr>
      <vt:lpstr>Bidding with the odds (slams) </vt:lpstr>
      <vt:lpstr>Bidding with the odds (grand slams) </vt:lpstr>
      <vt:lpstr>Common sense bidding</vt:lpstr>
      <vt:lpstr>Common sense bidding</vt:lpstr>
      <vt:lpstr>Common sense bidding</vt:lpstr>
      <vt:lpstr>Common sense bidding</vt:lpstr>
      <vt:lpstr>Common sense bidding</vt:lpstr>
      <vt:lpstr>Common sense bidding</vt:lpstr>
      <vt:lpstr>Common sense bidding</vt:lpstr>
      <vt:lpstr>Common sense bidding</vt:lpstr>
      <vt:lpstr>Double or not Double?</vt:lpstr>
      <vt:lpstr>Double or not Double?</vt:lpstr>
      <vt:lpstr>.  Competing at lower levels</vt:lpstr>
      <vt:lpstr>Play of the hand (Safety 1st) </vt:lpstr>
      <vt:lpstr>Play of the hand (Safety 1st) </vt:lpstr>
      <vt:lpstr>Play of the hand (find a lie of the cards that will allow you to make) </vt:lpstr>
      <vt:lpstr>Play of the hand (find a lie of the cards that will allow you to make) </vt:lpstr>
      <vt:lpstr>Play of the hand (find a lie of the cards that will allow you to make) </vt:lpstr>
      <vt:lpstr>Defensive play</vt:lpstr>
      <vt:lpstr>Defensive play</vt:lpstr>
      <vt:lpstr>Defensive play</vt:lpstr>
      <vt:lpstr>At the half (behind)</vt:lpstr>
      <vt:lpstr>At the half (ahead)</vt:lpstr>
      <vt:lpstr>At the half (ahead)</vt:lpstr>
      <vt:lpstr>At the half</vt:lpstr>
      <vt:lpstr>At the half</vt:lpstr>
      <vt:lpstr>At the half (behind)</vt:lpstr>
      <vt:lpstr>Swiss teams (shorter matches)</vt:lpstr>
      <vt:lpstr>Summary</vt:lpstr>
      <vt:lpstr>Summary continued</vt:lpstr>
      <vt:lpstr>שקופית 42</vt:lpstr>
      <vt:lpstr>שקופית 43</vt:lpstr>
      <vt:lpstr>שקופית 44</vt:lpstr>
      <vt:lpstr>What have you Learned?</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Knock Out Teams Strategy</dc:title>
  <dc:creator>Fujitsu</dc:creator>
  <cp:lastModifiedBy>Gabi Levy</cp:lastModifiedBy>
  <cp:revision>352</cp:revision>
  <dcterms:created xsi:type="dcterms:W3CDTF">2009-11-25T23:05:03Z</dcterms:created>
  <dcterms:modified xsi:type="dcterms:W3CDTF">2013-03-17T11:36:08Z</dcterms:modified>
</cp:coreProperties>
</file>