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400"/>
    <a:srgbClr val="FF0000"/>
    <a:srgbClr val="FF9966"/>
    <a:srgbClr val="FF7C80"/>
    <a:srgbClr val="E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DDD0-E2E4-4A45-A69A-FB2647DA2B8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B8A4-8970-48EE-94BB-46D167DE78F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61D2A-7D28-47F2-B1A4-93790877B41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507E1-0E95-43B3-B9A5-603DF479166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CC2A-9431-40A2-B956-8E7724414EC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EC26-0649-44D8-9E5B-962FB4A15BE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6C64-791B-4856-BE27-FBD5AE3AC69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93A8-E21B-4D6E-B68D-9998E2C40B3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4946-78C1-42E5-8A23-DAC7B9BD489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6DD90-231F-4935-91D8-4074260B915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80B8-3374-4642-8737-AF902367900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F7E59E-13F9-4A10-BA19-A65ABB21E37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x01.melontech.com/owa/redir.aspx?C=624aee499342434e93291e1028535433&amp;URL=https%3a%2f%2fmx01.melontech.com%2fowa%2f%3fae%3dPreFormAction%26a%3dReply%26t%3dIPM.Note%26id%3dRgAAAABmovuZhuAyQKxJrroj7ZhuBwAeWeKLxrSwTqmWrcjBdJkRAJI5sbYFAAAeWeKLxrSwTqmWrcjBdJkRARmAiykdAAAJ%23_Table_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0"/>
            <a:ext cx="118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19113" y="207963"/>
            <a:ext cx="2254250" cy="369887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IMP CALCULATION</a:t>
            </a:r>
            <a:endParaRPr lang="de-AT">
              <a:solidFill>
                <a:schemeClr val="bg1"/>
              </a:solidFill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447675" y="928688"/>
            <a:ext cx="4873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0000"/>
                </a:solidFill>
              </a:rPr>
              <a:t>Here is how the IMP board score is calculated</a:t>
            </a:r>
            <a:endParaRPr lang="de-AT" b="1">
              <a:solidFill>
                <a:srgbClr val="EE0000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447675" y="1412875"/>
            <a:ext cx="8516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In the BridgeHit  system we  use the </a:t>
            </a:r>
            <a:r>
              <a:rPr lang="en-GB" b="1"/>
              <a:t>averaged cross-imp scoring</a:t>
            </a:r>
            <a:r>
              <a:rPr lang="en-GB"/>
              <a:t> technique. Steps of using this technique are: </a:t>
            </a:r>
          </a:p>
          <a:p>
            <a:r>
              <a:rPr lang="en-GB"/>
              <a:t>1) Every score on board is compared against every other score for the respective pair.  In other words, for every score, the scores of the opponents are subtracted.</a:t>
            </a:r>
          </a:p>
          <a:p>
            <a:r>
              <a:rPr lang="en-GB"/>
              <a:t>2) The subtracted results are converted in IMPs by using a standard IMP Table 3) The IMP results are summed up and divided by the number of opponents.</a:t>
            </a:r>
          </a:p>
          <a:p>
            <a:endParaRPr lang="en-GB"/>
          </a:p>
          <a:p>
            <a:r>
              <a:rPr lang="en-GB" i="1"/>
              <a:t>Note:  If there are no other opponents, i.e. the board is played only once, the score for the respective pair is compared against the so called ‘</a:t>
            </a:r>
            <a:r>
              <a:rPr lang="en-GB" i="1">
                <a:hlinkClick r:id="rId3" action="ppaction://hlinkfile"/>
              </a:rPr>
              <a:t>table of obligations</a:t>
            </a:r>
            <a:r>
              <a:rPr lang="en-GB" i="1"/>
              <a:t>’. The obligation depends on the total points in the cards of a pair. (</a:t>
            </a:r>
            <a:r>
              <a:rPr lang="en-GB" b="1" i="1"/>
              <a:t>See IMP scoring for a table played only once in a tournament</a:t>
            </a:r>
            <a:r>
              <a:rPr lang="en-GB" i="1"/>
              <a:t>)</a:t>
            </a:r>
            <a:endParaRPr lang="en-GB"/>
          </a:p>
          <a:p>
            <a:endParaRPr lang="en-GB" b="1"/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442913" y="6281738"/>
            <a:ext cx="3535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See next page for example calculations </a:t>
            </a:r>
            <a:r>
              <a:rPr lang="en-GB" sz="1400">
                <a:sym typeface="Wingdings" pitchFamily="2" charset="2"/>
              </a:rPr>
              <a:t>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0"/>
            <a:ext cx="118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19113" y="207963"/>
            <a:ext cx="4976812" cy="369887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BRIDGEHIT PLAYER RATING CALCULATION</a:t>
            </a:r>
            <a:endParaRPr lang="de-AT">
              <a:solidFill>
                <a:schemeClr val="bg1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447675" y="928688"/>
            <a:ext cx="480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0000"/>
                </a:solidFill>
              </a:rPr>
              <a:t>Example for a board played more than once :</a:t>
            </a:r>
            <a:endParaRPr lang="de-AT" b="1">
              <a:solidFill>
                <a:srgbClr val="EE0000"/>
              </a:solidFill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447675" y="1412875"/>
            <a:ext cx="85169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IMP scoring for a board played more than once (aborted boards are not included)</a:t>
            </a:r>
          </a:p>
          <a:p>
            <a:endParaRPr lang="en-GB" b="1"/>
          </a:p>
          <a:p>
            <a:endParaRPr lang="en-GB"/>
          </a:p>
          <a:p>
            <a:r>
              <a:rPr lang="en-GB"/>
              <a:t>1.  Let’s assume we have a board played 4 times and the results for the NS pairs are:</a:t>
            </a:r>
          </a:p>
          <a:p>
            <a:r>
              <a:rPr lang="en-GB"/>
              <a:t>NS pair 1: 430</a:t>
            </a:r>
          </a:p>
          <a:p>
            <a:r>
              <a:rPr lang="en-GB"/>
              <a:t>NS pair 2: 400</a:t>
            </a:r>
          </a:p>
          <a:p>
            <a:r>
              <a:rPr lang="en-GB"/>
              <a:t>NS pair 3: 150</a:t>
            </a:r>
          </a:p>
          <a:p>
            <a:r>
              <a:rPr lang="en-GB"/>
              <a:t>NS pair 4: -50</a:t>
            </a:r>
          </a:p>
          <a:p>
            <a:r>
              <a:rPr lang="en-GB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0"/>
            <a:ext cx="118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19113" y="207963"/>
            <a:ext cx="4976812" cy="369887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BRIDGEHIT PLAYER RATING CALCULATION</a:t>
            </a:r>
            <a:endParaRPr lang="de-AT">
              <a:solidFill>
                <a:schemeClr val="bg1"/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47675" y="928688"/>
            <a:ext cx="480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0000"/>
                </a:solidFill>
              </a:rPr>
              <a:t>Example for a board played more than once :</a:t>
            </a:r>
            <a:endParaRPr lang="de-AT" b="1">
              <a:solidFill>
                <a:srgbClr val="EE0000"/>
              </a:solidFill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447675" y="1412875"/>
            <a:ext cx="8516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IMP scoring for a board played more than once (aborted boards are not included)</a:t>
            </a:r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2. Now, let’s calculate the IMPs for the NS pair 1, using the averaged cross-imp technique:</a:t>
            </a:r>
          </a:p>
          <a:p>
            <a:r>
              <a:rPr lang="en-GB"/>
              <a:t>                1) Subtracting each three opponents’ scores from the NS pair 1’s score we have:</a:t>
            </a:r>
          </a:p>
          <a:p>
            <a:r>
              <a:rPr lang="en-GB"/>
              <a:t>                430 – 400 = 30</a:t>
            </a:r>
          </a:p>
          <a:p>
            <a:r>
              <a:rPr lang="en-GB"/>
              <a:t>430 – 150 =280</a:t>
            </a:r>
          </a:p>
          <a:p>
            <a:r>
              <a:rPr lang="en-GB"/>
              <a:t>                430- (-50) = 480</a:t>
            </a:r>
          </a:p>
          <a:p>
            <a:r>
              <a:rPr lang="en-GB"/>
              <a:t>                2) Now, let’s convert the subtractions in IMPs:</a:t>
            </a:r>
          </a:p>
          <a:p>
            <a:r>
              <a:rPr lang="en-GB"/>
              <a:t>                For 30 we have 1 IMP</a:t>
            </a:r>
          </a:p>
          <a:p>
            <a:r>
              <a:rPr lang="en-GB"/>
              <a:t>                For 280 we have 7 IMPs</a:t>
            </a:r>
          </a:p>
          <a:p>
            <a:r>
              <a:rPr lang="en-GB"/>
              <a:t>                For 480 we have 10 IMPs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0"/>
            <a:ext cx="118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519113" y="207963"/>
            <a:ext cx="4976812" cy="369887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BRIDGEHIT PLAYER RATING CALCULATION</a:t>
            </a:r>
            <a:endParaRPr lang="de-AT">
              <a:solidFill>
                <a:schemeClr val="bg1"/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47675" y="928688"/>
            <a:ext cx="480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0000"/>
                </a:solidFill>
              </a:rPr>
              <a:t>Example for a board played more than once :</a:t>
            </a:r>
            <a:endParaRPr lang="de-AT" b="1">
              <a:solidFill>
                <a:srgbClr val="EE0000"/>
              </a:solidFill>
            </a:endParaRP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447675" y="1412875"/>
            <a:ext cx="8516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IMP scoring for a board played more than once (aborted boards are not included)</a:t>
            </a:r>
            <a:endParaRPr lang="en-GB"/>
          </a:p>
          <a:p>
            <a:endParaRPr lang="en-GB"/>
          </a:p>
          <a:p>
            <a:r>
              <a:rPr lang="en-GB"/>
              <a:t>3) Sum the IMPs up and divide them by 3 opponents and the result for the NS pair 1 is: </a:t>
            </a:r>
          </a:p>
          <a:p>
            <a:r>
              <a:rPr lang="en-GB"/>
              <a:t>(1+7+10)/3 = 6 IMPs</a:t>
            </a:r>
          </a:p>
          <a:p>
            <a:r>
              <a:rPr lang="en-GB" i="1"/>
              <a:t> </a:t>
            </a:r>
            <a:endParaRPr lang="en-GB"/>
          </a:p>
          <a:p>
            <a:r>
              <a:rPr lang="en-GB" i="1"/>
              <a:t>Note: The EW pair 1, who played this board on the same table with NS pair 1, will receive </a:t>
            </a:r>
            <a:r>
              <a:rPr lang="en-GB" b="1" i="1"/>
              <a:t>-6 IMPs</a:t>
            </a:r>
            <a:r>
              <a:rPr lang="en-GB" i="1"/>
              <a:t> accordingly.</a:t>
            </a:r>
            <a:endParaRPr lang="en-GB"/>
          </a:p>
          <a:p>
            <a:r>
              <a:rPr lang="en-GB"/>
              <a:t>Using the same steps the IMP scoring is done for all of the other pairs, NS pair 2, NS pair 3 and NS pair 4</a:t>
            </a:r>
          </a:p>
          <a:p>
            <a:endParaRPr lang="en-GB"/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442913" y="6281738"/>
            <a:ext cx="3535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See next page for example calculations </a:t>
            </a:r>
            <a:r>
              <a:rPr lang="en-GB" sz="1400">
                <a:sym typeface="Wingdings" pitchFamily="2" charset="2"/>
              </a:rPr>
              <a:t>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0"/>
            <a:ext cx="118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19113" y="207963"/>
            <a:ext cx="4976812" cy="369887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BRIDGEHIT PLAYER RATING CALCULATION</a:t>
            </a:r>
            <a:endParaRPr lang="de-AT">
              <a:solidFill>
                <a:schemeClr val="bg1"/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447675" y="928688"/>
            <a:ext cx="3441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0000"/>
                </a:solidFill>
              </a:rPr>
              <a:t>Example for a board only once :</a:t>
            </a:r>
            <a:endParaRPr lang="de-AT" b="1">
              <a:solidFill>
                <a:srgbClr val="EE0000"/>
              </a:solidFill>
            </a:endParaRP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447675" y="1412875"/>
            <a:ext cx="8516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IMP scoring for a board played only once</a:t>
            </a:r>
            <a:endParaRPr lang="en-GB"/>
          </a:p>
          <a:p>
            <a:endParaRPr lang="en-GB"/>
          </a:p>
          <a:p>
            <a:r>
              <a:rPr lang="en-GB"/>
              <a:t>1)      Based on the common cards’ points of the partners in the pair, we define their obligation (if their points are above 20). Let’s take for example NS pair 1 and let’s assume they had 33 points in their common cards, so according to the Table of Obligations, their game points should be 900.</a:t>
            </a:r>
          </a:p>
          <a:p>
            <a:endParaRPr lang="en-GB"/>
          </a:p>
          <a:p>
            <a:r>
              <a:rPr lang="en-GB"/>
              <a:t>2)       Now, taking into account their game points are 410 and following the steps from the first example we have:</a:t>
            </a:r>
          </a:p>
          <a:p>
            <a:r>
              <a:rPr lang="en-GB"/>
              <a:t> </a:t>
            </a:r>
          </a:p>
          <a:p>
            <a:r>
              <a:rPr lang="en-GB"/>
              <a:t>430 – 900 (the obligation) = -470, converted in IMPs, it gives </a:t>
            </a:r>
            <a:r>
              <a:rPr lang="en-GB" b="1"/>
              <a:t>-10 IMPs</a:t>
            </a:r>
            <a:endParaRPr lang="en-GB"/>
          </a:p>
          <a:p>
            <a:endParaRPr lang="en-GB"/>
          </a:p>
        </p:txBody>
      </p:sp>
      <p:sp>
        <p:nvSpPr>
          <p:cNvPr id="6150" name="TextBox 2"/>
          <p:cNvSpPr txBox="1">
            <a:spLocks noChangeArrowheads="1"/>
          </p:cNvSpPr>
          <p:nvPr/>
        </p:nvSpPr>
        <p:spPr bwMode="auto">
          <a:xfrm>
            <a:off x="442913" y="6281738"/>
            <a:ext cx="3535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See next page for example calculations </a:t>
            </a:r>
            <a:r>
              <a:rPr lang="en-GB" sz="1400">
                <a:sym typeface="Wingdings" pitchFamily="2" charset="2"/>
              </a:rPr>
              <a:t>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‫הצגה על המסך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שקופית 1</vt:lpstr>
      <vt:lpstr>שקופית 2</vt:lpstr>
      <vt:lpstr>שקופית 3</vt:lpstr>
      <vt:lpstr>שקופית 4</vt:lpstr>
      <vt:lpstr>שקופית 5</vt:lpstr>
    </vt:vector>
  </TitlesOfParts>
  <Company>OMV Aktiengesellschaft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x450344</dc:creator>
  <cp:lastModifiedBy>Gabi Levy</cp:lastModifiedBy>
  <cp:revision>36</cp:revision>
  <dcterms:created xsi:type="dcterms:W3CDTF">2010-01-03T12:27:28Z</dcterms:created>
  <dcterms:modified xsi:type="dcterms:W3CDTF">2013-03-17T11:43:34Z</dcterms:modified>
</cp:coreProperties>
</file>